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media/image1.png" ContentType="image/png"/>
  <Override PartName="/ppt/media/image2.png" ContentType="image/png"/>
  <Override PartName="/ppt/media/media3.mp3" ContentType="application/vnd.sun.star.media"/>
  <Override PartName="/ppt/media/image7.png" ContentType="image/png"/>
  <Override PartName="/ppt/media/image4.png" ContentType="image/png"/>
  <Override PartName="/ppt/media/media6.m4a" ContentType="application/vnd.sun.star.media"/>
  <Override PartName="/ppt/media/image5.png" ContentType="image/png"/>
  <Override PartName="/ppt/media/image8.png" ContentType="image/png"/>
  <Override PartName="/ppt/media/image9.jpeg" ContentType="image/jpe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media15.mp4" ContentType="video/mp4"/>
  <Override PartName="/ppt/media/image16.png" ContentType="image/png"/>
  <Override PartName="/ppt/media/image17.png" ContentType="image/png"/>
  <Override PartName="/ppt/media/media18.mp3" ContentType="application/vnd.sun.star.media"/>
  <Override PartName="/ppt/media/image19.png" ContentType="image/png"/>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ru-RU" sz="1800" spc="-1" strike="noStrike">
                <a:solidFill>
                  <a:srgbClr val="000000"/>
                </a:solidFill>
                <a:latin typeface="Franklin Gothic Book"/>
              </a:rPr>
              <a:t>Click to move the slide</a:t>
            </a:r>
            <a:endParaRPr b="0" lang="ru-RU" sz="1800" spc="-1" strike="noStrike">
              <a:solidFill>
                <a:srgbClr val="000000"/>
              </a:solidFill>
              <a:latin typeface="Franklin Gothic Book"/>
            </a:endParaRPr>
          </a:p>
        </p:txBody>
      </p:sp>
      <p:sp>
        <p:nvSpPr>
          <p:cNvPr id="90" name="PlaceHolder 2"/>
          <p:cNvSpPr>
            <a:spLocks noGrp="1"/>
          </p:cNvSpPr>
          <p:nvPr>
            <p:ph type="body"/>
          </p:nvPr>
        </p:nvSpPr>
        <p:spPr>
          <a:xfrm>
            <a:off x="777240" y="4777560"/>
            <a:ext cx="6217560" cy="4525920"/>
          </a:xfrm>
          <a:prstGeom prst="rect">
            <a:avLst/>
          </a:prstGeom>
        </p:spPr>
        <p:txBody>
          <a:bodyPr lIns="0" rIns="0" tIns="0" bIns="0">
            <a:noAutofit/>
          </a:bodyPr>
          <a:p>
            <a:r>
              <a:rPr b="0" lang="et-EE" sz="2000" spc="-1" strike="noStrike">
                <a:latin typeface="Arial"/>
              </a:rPr>
              <a:t>Click to edit the notes format</a:t>
            </a:r>
            <a:endParaRPr b="0" lang="et-EE" sz="2000" spc="-1" strike="noStrike">
              <a:latin typeface="Arial"/>
            </a:endParaRPr>
          </a:p>
        </p:txBody>
      </p:sp>
      <p:sp>
        <p:nvSpPr>
          <p:cNvPr id="91" name="PlaceHolder 3"/>
          <p:cNvSpPr>
            <a:spLocks noGrp="1"/>
          </p:cNvSpPr>
          <p:nvPr>
            <p:ph type="hdr"/>
          </p:nvPr>
        </p:nvSpPr>
        <p:spPr>
          <a:xfrm>
            <a:off x="0" y="0"/>
            <a:ext cx="3372840" cy="502560"/>
          </a:xfrm>
          <a:prstGeom prst="rect">
            <a:avLst/>
          </a:prstGeom>
        </p:spPr>
        <p:txBody>
          <a:bodyPr lIns="0" rIns="0" tIns="0" bIns="0">
            <a:noAutofit/>
          </a:bodyPr>
          <a:p>
            <a:r>
              <a:rPr b="0" lang="et-EE" sz="1400" spc="-1" strike="noStrike">
                <a:latin typeface="Times New Roman"/>
              </a:rPr>
              <a:t>&lt;header&gt;</a:t>
            </a:r>
            <a:endParaRPr b="0" lang="et-EE" sz="1400" spc="-1" strike="noStrike">
              <a:latin typeface="Times New Roman"/>
            </a:endParaRPr>
          </a:p>
        </p:txBody>
      </p:sp>
      <p:sp>
        <p:nvSpPr>
          <p:cNvPr id="92" name="PlaceHolder 4"/>
          <p:cNvSpPr>
            <a:spLocks noGrp="1"/>
          </p:cNvSpPr>
          <p:nvPr>
            <p:ph type="dt"/>
          </p:nvPr>
        </p:nvSpPr>
        <p:spPr>
          <a:xfrm>
            <a:off x="4399200" y="0"/>
            <a:ext cx="3372840" cy="502560"/>
          </a:xfrm>
          <a:prstGeom prst="rect">
            <a:avLst/>
          </a:prstGeom>
        </p:spPr>
        <p:txBody>
          <a:bodyPr lIns="0" rIns="0" tIns="0" bIns="0">
            <a:noAutofit/>
          </a:bodyPr>
          <a:p>
            <a:pPr algn="r"/>
            <a:r>
              <a:rPr b="0" lang="et-EE" sz="1400" spc="-1" strike="noStrike">
                <a:latin typeface="Times New Roman"/>
              </a:rPr>
              <a:t>&lt;date/time&gt;</a:t>
            </a:r>
            <a:endParaRPr b="0" lang="et-EE" sz="1400" spc="-1" strike="noStrike">
              <a:latin typeface="Times New Roman"/>
            </a:endParaRPr>
          </a:p>
        </p:txBody>
      </p:sp>
      <p:sp>
        <p:nvSpPr>
          <p:cNvPr id="93" name="PlaceHolder 5"/>
          <p:cNvSpPr>
            <a:spLocks noGrp="1"/>
          </p:cNvSpPr>
          <p:nvPr>
            <p:ph type="ftr"/>
          </p:nvPr>
        </p:nvSpPr>
        <p:spPr>
          <a:xfrm>
            <a:off x="0" y="9555480"/>
            <a:ext cx="3372840" cy="502560"/>
          </a:xfrm>
          <a:prstGeom prst="rect">
            <a:avLst/>
          </a:prstGeom>
        </p:spPr>
        <p:txBody>
          <a:bodyPr lIns="0" rIns="0" tIns="0" bIns="0" anchor="b">
            <a:noAutofit/>
          </a:bodyPr>
          <a:p>
            <a:r>
              <a:rPr b="0" lang="et-EE" sz="1400" spc="-1" strike="noStrike">
                <a:latin typeface="Times New Roman"/>
              </a:rPr>
              <a:t>&lt;footer&gt;</a:t>
            </a:r>
            <a:endParaRPr b="0" lang="et-EE" sz="1400" spc="-1" strike="noStrike">
              <a:latin typeface="Times New Roman"/>
            </a:endParaRPr>
          </a:p>
        </p:txBody>
      </p:sp>
      <p:sp>
        <p:nvSpPr>
          <p:cNvPr id="94"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DFA31278-4080-44AB-BEE0-788345736932}" type="slidenum">
              <a:rPr b="0" lang="et-EE" sz="1400" spc="-1" strike="noStrike">
                <a:latin typeface="Times New Roman"/>
              </a:rPr>
              <a:t>&lt;number&gt;</a:t>
            </a:fld>
            <a:endParaRPr b="0" lang="et-EE"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laceHolder 1"/>
          <p:cNvSpPr>
            <a:spLocks noGrp="1"/>
          </p:cNvSpPr>
          <p:nvPr>
            <p:ph type="sldImg"/>
          </p:nvPr>
        </p:nvSpPr>
        <p:spPr>
          <a:xfrm>
            <a:off x="1143000" y="685800"/>
            <a:ext cx="4571640" cy="3428640"/>
          </a:xfrm>
          <a:prstGeom prst="rect">
            <a:avLst/>
          </a:prstGeom>
        </p:spPr>
      </p:sp>
      <p:sp>
        <p:nvSpPr>
          <p:cNvPr id="291"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29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B6E52DA0-3A1F-448B-BC04-F8BB3BE75A1A}"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1143000" y="685800"/>
            <a:ext cx="4571640" cy="3428640"/>
          </a:xfrm>
          <a:prstGeom prst="rect">
            <a:avLst/>
          </a:prstGeom>
        </p:spPr>
      </p:sp>
      <p:sp>
        <p:nvSpPr>
          <p:cNvPr id="315"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16" name="TextShape 3"/>
          <p:cNvSpPr txBox="1"/>
          <p:nvPr/>
        </p:nvSpPr>
        <p:spPr>
          <a:xfrm>
            <a:off x="3884760" y="8685360"/>
            <a:ext cx="2971440" cy="456840"/>
          </a:xfrm>
          <a:prstGeom prst="rect">
            <a:avLst/>
          </a:prstGeom>
          <a:noFill/>
          <a:ln>
            <a:noFill/>
          </a:ln>
        </p:spPr>
        <p:txBody>
          <a:bodyPr anchor="b">
            <a:noAutofit/>
          </a:bodyPr>
          <a:p>
            <a:pPr algn="r">
              <a:lnSpc>
                <a:spcPct val="100000"/>
              </a:lnSpc>
            </a:pPr>
            <a:fld id="{C20F047B-E9FB-4F05-B95C-45D9E071F896}"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sldImg"/>
          </p:nvPr>
        </p:nvSpPr>
        <p:spPr>
          <a:xfrm>
            <a:off x="1143000" y="685800"/>
            <a:ext cx="4571640" cy="3428640"/>
          </a:xfrm>
          <a:prstGeom prst="rect">
            <a:avLst/>
          </a:prstGeom>
        </p:spPr>
      </p:sp>
      <p:sp>
        <p:nvSpPr>
          <p:cNvPr id="318"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19"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6875B92-4071-459E-8A9E-5A920BBEAF26}"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ldImg"/>
          </p:nvPr>
        </p:nvSpPr>
        <p:spPr>
          <a:xfrm>
            <a:off x="1143000" y="685800"/>
            <a:ext cx="4571640" cy="3428640"/>
          </a:xfrm>
          <a:prstGeom prst="rect">
            <a:avLst/>
          </a:prstGeom>
        </p:spPr>
      </p:sp>
      <p:sp>
        <p:nvSpPr>
          <p:cNvPr id="321"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2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616762D2-2847-4A2E-89D0-B7174ECD6755}"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sldImg"/>
          </p:nvPr>
        </p:nvSpPr>
        <p:spPr>
          <a:xfrm>
            <a:off x="1143000" y="685800"/>
            <a:ext cx="4571640" cy="3428640"/>
          </a:xfrm>
          <a:prstGeom prst="rect">
            <a:avLst/>
          </a:prstGeom>
        </p:spPr>
      </p:sp>
      <p:sp>
        <p:nvSpPr>
          <p:cNvPr id="324"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2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6BA2F3BF-9C90-4585-9CAF-B5BE3CB3CAF4}"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sldImg"/>
          </p:nvPr>
        </p:nvSpPr>
        <p:spPr>
          <a:xfrm>
            <a:off x="1143000" y="685800"/>
            <a:ext cx="4571640" cy="3428640"/>
          </a:xfrm>
          <a:prstGeom prst="rect">
            <a:avLst/>
          </a:prstGeom>
        </p:spPr>
      </p:sp>
      <p:sp>
        <p:nvSpPr>
          <p:cNvPr id="327"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2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726969D8-DFDC-4605-AEAB-8A008FE32797}"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sldImg"/>
          </p:nvPr>
        </p:nvSpPr>
        <p:spPr>
          <a:xfrm>
            <a:off x="1143000" y="685800"/>
            <a:ext cx="4571640" cy="3428640"/>
          </a:xfrm>
          <a:prstGeom prst="rect">
            <a:avLst/>
          </a:prstGeom>
        </p:spPr>
      </p:sp>
      <p:sp>
        <p:nvSpPr>
          <p:cNvPr id="330"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31" name="TextShape 3"/>
          <p:cNvSpPr txBox="1"/>
          <p:nvPr/>
        </p:nvSpPr>
        <p:spPr>
          <a:xfrm>
            <a:off x="3884760" y="8685360"/>
            <a:ext cx="2971440" cy="456840"/>
          </a:xfrm>
          <a:prstGeom prst="rect">
            <a:avLst/>
          </a:prstGeom>
          <a:noFill/>
          <a:ln>
            <a:noFill/>
          </a:ln>
        </p:spPr>
        <p:txBody>
          <a:bodyPr anchor="b">
            <a:noAutofit/>
          </a:bodyPr>
          <a:p>
            <a:pPr algn="r">
              <a:lnSpc>
                <a:spcPct val="100000"/>
              </a:lnSpc>
            </a:pPr>
            <a:fld id="{3B06B1FE-6CE3-4C63-B9EC-97904E2C9C26}"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sldImg"/>
          </p:nvPr>
        </p:nvSpPr>
        <p:spPr>
          <a:xfrm>
            <a:off x="1143000" y="685800"/>
            <a:ext cx="4571640" cy="3428640"/>
          </a:xfrm>
          <a:prstGeom prst="rect">
            <a:avLst/>
          </a:prstGeom>
        </p:spPr>
      </p:sp>
      <p:sp>
        <p:nvSpPr>
          <p:cNvPr id="333"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34" name="TextShape 3"/>
          <p:cNvSpPr txBox="1"/>
          <p:nvPr/>
        </p:nvSpPr>
        <p:spPr>
          <a:xfrm>
            <a:off x="3884760" y="8685360"/>
            <a:ext cx="2971440" cy="456840"/>
          </a:xfrm>
          <a:prstGeom prst="rect">
            <a:avLst/>
          </a:prstGeom>
          <a:noFill/>
          <a:ln>
            <a:noFill/>
          </a:ln>
        </p:spPr>
        <p:txBody>
          <a:bodyPr anchor="b">
            <a:noAutofit/>
          </a:bodyPr>
          <a:p>
            <a:pPr algn="r">
              <a:lnSpc>
                <a:spcPct val="100000"/>
              </a:lnSpc>
            </a:pPr>
            <a:fld id="{2813BDE2-997B-490C-B714-9212B5E2F32F}"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1"/>
          <p:cNvSpPr>
            <a:spLocks noGrp="1"/>
          </p:cNvSpPr>
          <p:nvPr>
            <p:ph type="sldImg"/>
          </p:nvPr>
        </p:nvSpPr>
        <p:spPr>
          <a:xfrm>
            <a:off x="1143000" y="685800"/>
            <a:ext cx="4571640" cy="3428640"/>
          </a:xfrm>
          <a:prstGeom prst="rect">
            <a:avLst/>
          </a:prstGeom>
        </p:spPr>
      </p:sp>
      <p:sp>
        <p:nvSpPr>
          <p:cNvPr id="336"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37" name="TextShape 3"/>
          <p:cNvSpPr txBox="1"/>
          <p:nvPr/>
        </p:nvSpPr>
        <p:spPr>
          <a:xfrm>
            <a:off x="3884760" y="8685360"/>
            <a:ext cx="2971440" cy="456840"/>
          </a:xfrm>
          <a:prstGeom prst="rect">
            <a:avLst/>
          </a:prstGeom>
          <a:noFill/>
          <a:ln>
            <a:noFill/>
          </a:ln>
        </p:spPr>
        <p:txBody>
          <a:bodyPr anchor="b">
            <a:noAutofit/>
          </a:bodyPr>
          <a:p>
            <a:pPr algn="r">
              <a:lnSpc>
                <a:spcPct val="100000"/>
              </a:lnSpc>
            </a:pPr>
            <a:fld id="{E888E675-338D-4E53-B01D-CA68EF9140E8}"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PlaceHolder 1"/>
          <p:cNvSpPr>
            <a:spLocks noGrp="1"/>
          </p:cNvSpPr>
          <p:nvPr>
            <p:ph type="sldImg"/>
          </p:nvPr>
        </p:nvSpPr>
        <p:spPr>
          <a:xfrm>
            <a:off x="1143000" y="685800"/>
            <a:ext cx="4571640" cy="3428640"/>
          </a:xfrm>
          <a:prstGeom prst="rect">
            <a:avLst/>
          </a:prstGeom>
        </p:spPr>
      </p:sp>
      <p:sp>
        <p:nvSpPr>
          <p:cNvPr id="339"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40" name="TextShape 3"/>
          <p:cNvSpPr txBox="1"/>
          <p:nvPr/>
        </p:nvSpPr>
        <p:spPr>
          <a:xfrm>
            <a:off x="3884760" y="8685360"/>
            <a:ext cx="2971440" cy="456840"/>
          </a:xfrm>
          <a:prstGeom prst="rect">
            <a:avLst/>
          </a:prstGeom>
          <a:noFill/>
          <a:ln>
            <a:noFill/>
          </a:ln>
        </p:spPr>
        <p:txBody>
          <a:bodyPr anchor="b">
            <a:noAutofit/>
          </a:bodyPr>
          <a:p>
            <a:pPr algn="r">
              <a:lnSpc>
                <a:spcPct val="100000"/>
              </a:lnSpc>
            </a:pPr>
            <a:fld id="{15669D07-AD3F-4134-B48A-13C955E2CAF3}"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sldImg"/>
          </p:nvPr>
        </p:nvSpPr>
        <p:spPr>
          <a:xfrm>
            <a:off x="1143000" y="685800"/>
            <a:ext cx="4571640" cy="3428640"/>
          </a:xfrm>
          <a:prstGeom prst="rect">
            <a:avLst/>
          </a:prstGeom>
        </p:spPr>
      </p:sp>
      <p:sp>
        <p:nvSpPr>
          <p:cNvPr id="342"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43" name="TextShape 3"/>
          <p:cNvSpPr txBox="1"/>
          <p:nvPr/>
        </p:nvSpPr>
        <p:spPr>
          <a:xfrm>
            <a:off x="3884760" y="8685360"/>
            <a:ext cx="2971440" cy="456840"/>
          </a:xfrm>
          <a:prstGeom prst="rect">
            <a:avLst/>
          </a:prstGeom>
          <a:noFill/>
          <a:ln>
            <a:noFill/>
          </a:ln>
        </p:spPr>
        <p:txBody>
          <a:bodyPr anchor="b">
            <a:noAutofit/>
          </a:bodyPr>
          <a:p>
            <a:pPr algn="r">
              <a:lnSpc>
                <a:spcPct val="100000"/>
              </a:lnSpc>
            </a:pPr>
            <a:fld id="{D0141AA0-748E-421D-85BC-9C89A3F6CDC0}"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sldImg"/>
          </p:nvPr>
        </p:nvSpPr>
        <p:spPr>
          <a:xfrm>
            <a:off x="1143000" y="685800"/>
            <a:ext cx="4571640" cy="3428640"/>
          </a:xfrm>
          <a:prstGeom prst="rect">
            <a:avLst/>
          </a:prstGeom>
        </p:spPr>
      </p:sp>
      <p:sp>
        <p:nvSpPr>
          <p:cNvPr id="294"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29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A04D2F4C-8590-4DB5-9C9F-7E7FEC538A80}"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PlaceHolder 1"/>
          <p:cNvSpPr>
            <a:spLocks noGrp="1"/>
          </p:cNvSpPr>
          <p:nvPr>
            <p:ph type="sldImg"/>
          </p:nvPr>
        </p:nvSpPr>
        <p:spPr>
          <a:xfrm>
            <a:off x="1143000" y="685800"/>
            <a:ext cx="4571640" cy="3428640"/>
          </a:xfrm>
          <a:prstGeom prst="rect">
            <a:avLst/>
          </a:prstGeom>
        </p:spPr>
      </p:sp>
      <p:sp>
        <p:nvSpPr>
          <p:cNvPr id="345"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46"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3BC6742-281E-4D91-8D01-AFE6D804B93F}"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
          <p:cNvSpPr>
            <a:spLocks noGrp="1"/>
          </p:cNvSpPr>
          <p:nvPr>
            <p:ph type="sldImg"/>
          </p:nvPr>
        </p:nvSpPr>
        <p:spPr>
          <a:xfrm>
            <a:off x="1143000" y="685800"/>
            <a:ext cx="4571640" cy="3428640"/>
          </a:xfrm>
          <a:prstGeom prst="rect">
            <a:avLst/>
          </a:prstGeom>
        </p:spPr>
      </p:sp>
      <p:sp>
        <p:nvSpPr>
          <p:cNvPr id="348"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49" name="TextShape 3"/>
          <p:cNvSpPr txBox="1"/>
          <p:nvPr/>
        </p:nvSpPr>
        <p:spPr>
          <a:xfrm>
            <a:off x="3884760" y="8685360"/>
            <a:ext cx="2971440" cy="456840"/>
          </a:xfrm>
          <a:prstGeom prst="rect">
            <a:avLst/>
          </a:prstGeom>
          <a:noFill/>
          <a:ln>
            <a:noFill/>
          </a:ln>
        </p:spPr>
        <p:txBody>
          <a:bodyPr anchor="b">
            <a:noAutofit/>
          </a:bodyPr>
          <a:p>
            <a:pPr algn="r">
              <a:lnSpc>
                <a:spcPct val="100000"/>
              </a:lnSpc>
            </a:pPr>
            <a:fld id="{035992A0-646C-4238-8C3E-6F1B9B8C41A7}"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type="sldImg"/>
          </p:nvPr>
        </p:nvSpPr>
        <p:spPr>
          <a:xfrm>
            <a:off x="1143000" y="685800"/>
            <a:ext cx="4571640" cy="3428640"/>
          </a:xfrm>
          <a:prstGeom prst="rect">
            <a:avLst/>
          </a:prstGeom>
        </p:spPr>
      </p:sp>
      <p:sp>
        <p:nvSpPr>
          <p:cNvPr id="351"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5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E5EE15AE-74B5-4262-8991-89F70C61F2C7}"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type="sldImg"/>
          </p:nvPr>
        </p:nvSpPr>
        <p:spPr>
          <a:xfrm>
            <a:off x="1143000" y="685800"/>
            <a:ext cx="4571640" cy="3428640"/>
          </a:xfrm>
          <a:prstGeom prst="rect">
            <a:avLst/>
          </a:prstGeom>
        </p:spPr>
      </p:sp>
      <p:sp>
        <p:nvSpPr>
          <p:cNvPr id="354"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5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F779C56-DD75-4193-A1FC-771B91EA4BA1}"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sldImg"/>
          </p:nvPr>
        </p:nvSpPr>
        <p:spPr>
          <a:xfrm>
            <a:off x="1143000" y="685800"/>
            <a:ext cx="4571640" cy="3428640"/>
          </a:xfrm>
          <a:prstGeom prst="rect">
            <a:avLst/>
          </a:prstGeom>
        </p:spPr>
      </p:sp>
      <p:sp>
        <p:nvSpPr>
          <p:cNvPr id="357"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5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9DEF570-95CA-4A26-A20A-14381838137F}"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1"/>
          <p:cNvSpPr>
            <a:spLocks noGrp="1"/>
          </p:cNvSpPr>
          <p:nvPr>
            <p:ph type="sldImg"/>
          </p:nvPr>
        </p:nvSpPr>
        <p:spPr>
          <a:xfrm>
            <a:off x="1143000" y="685800"/>
            <a:ext cx="4571640" cy="3428640"/>
          </a:xfrm>
          <a:prstGeom prst="rect">
            <a:avLst/>
          </a:prstGeom>
        </p:spPr>
      </p:sp>
      <p:sp>
        <p:nvSpPr>
          <p:cNvPr id="297"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29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5ED47DB-2B7F-493D-BBD0-702B4619910A}"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1143000" y="685800"/>
            <a:ext cx="4571640" cy="3428640"/>
          </a:xfrm>
          <a:prstGeom prst="rect">
            <a:avLst/>
          </a:prstGeom>
        </p:spPr>
      </p:sp>
      <p:sp>
        <p:nvSpPr>
          <p:cNvPr id="300"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01" name="TextShape 3"/>
          <p:cNvSpPr txBox="1"/>
          <p:nvPr/>
        </p:nvSpPr>
        <p:spPr>
          <a:xfrm>
            <a:off x="3884760" y="8685360"/>
            <a:ext cx="2971440" cy="456840"/>
          </a:xfrm>
          <a:prstGeom prst="rect">
            <a:avLst/>
          </a:prstGeom>
          <a:noFill/>
          <a:ln>
            <a:noFill/>
          </a:ln>
        </p:spPr>
        <p:txBody>
          <a:bodyPr anchor="b">
            <a:noAutofit/>
          </a:bodyPr>
          <a:p>
            <a:pPr algn="r">
              <a:lnSpc>
                <a:spcPct val="100000"/>
              </a:lnSpc>
            </a:pPr>
            <a:fld id="{E214C28F-E72A-4DDF-8F54-29F28F607214}"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sldImg"/>
          </p:nvPr>
        </p:nvSpPr>
        <p:spPr>
          <a:xfrm>
            <a:off x="1143000" y="685800"/>
            <a:ext cx="4571640" cy="3428640"/>
          </a:xfrm>
          <a:prstGeom prst="rect">
            <a:avLst/>
          </a:prstGeom>
        </p:spPr>
      </p:sp>
      <p:sp>
        <p:nvSpPr>
          <p:cNvPr id="303"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04" name="TextShape 3"/>
          <p:cNvSpPr txBox="1"/>
          <p:nvPr/>
        </p:nvSpPr>
        <p:spPr>
          <a:xfrm>
            <a:off x="3884760" y="8685360"/>
            <a:ext cx="2971440" cy="456840"/>
          </a:xfrm>
          <a:prstGeom prst="rect">
            <a:avLst/>
          </a:prstGeom>
          <a:noFill/>
          <a:ln>
            <a:noFill/>
          </a:ln>
        </p:spPr>
        <p:txBody>
          <a:bodyPr anchor="b">
            <a:noAutofit/>
          </a:bodyPr>
          <a:p>
            <a:pPr algn="r">
              <a:lnSpc>
                <a:spcPct val="100000"/>
              </a:lnSpc>
            </a:pPr>
            <a:fld id="{F53A6929-6202-41B1-8596-FDABB046F630}"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1143000" y="685800"/>
            <a:ext cx="4571640" cy="3428640"/>
          </a:xfrm>
          <a:prstGeom prst="rect">
            <a:avLst/>
          </a:prstGeom>
        </p:spPr>
      </p:sp>
      <p:sp>
        <p:nvSpPr>
          <p:cNvPr id="306"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07" name="TextShape 3"/>
          <p:cNvSpPr txBox="1"/>
          <p:nvPr/>
        </p:nvSpPr>
        <p:spPr>
          <a:xfrm>
            <a:off x="3884760" y="8685360"/>
            <a:ext cx="2971440" cy="456840"/>
          </a:xfrm>
          <a:prstGeom prst="rect">
            <a:avLst/>
          </a:prstGeom>
          <a:noFill/>
          <a:ln>
            <a:noFill/>
          </a:ln>
        </p:spPr>
        <p:txBody>
          <a:bodyPr anchor="b">
            <a:noAutofit/>
          </a:bodyPr>
          <a:p>
            <a:pPr algn="r">
              <a:lnSpc>
                <a:spcPct val="100000"/>
              </a:lnSpc>
            </a:pPr>
            <a:fld id="{0FEF5141-215F-484B-9B81-5B91A9A7C0A4}"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sldImg"/>
          </p:nvPr>
        </p:nvSpPr>
        <p:spPr>
          <a:xfrm>
            <a:off x="1143000" y="685800"/>
            <a:ext cx="4571640" cy="3428640"/>
          </a:xfrm>
          <a:prstGeom prst="rect">
            <a:avLst/>
          </a:prstGeom>
        </p:spPr>
      </p:sp>
      <p:sp>
        <p:nvSpPr>
          <p:cNvPr id="309"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10" name="TextShape 3"/>
          <p:cNvSpPr txBox="1"/>
          <p:nvPr/>
        </p:nvSpPr>
        <p:spPr>
          <a:xfrm>
            <a:off x="3884760" y="8685360"/>
            <a:ext cx="2971440" cy="456840"/>
          </a:xfrm>
          <a:prstGeom prst="rect">
            <a:avLst/>
          </a:prstGeom>
          <a:noFill/>
          <a:ln>
            <a:noFill/>
          </a:ln>
        </p:spPr>
        <p:txBody>
          <a:bodyPr anchor="b">
            <a:noAutofit/>
          </a:bodyPr>
          <a:p>
            <a:pPr algn="r">
              <a:lnSpc>
                <a:spcPct val="100000"/>
              </a:lnSpc>
            </a:pPr>
            <a:fld id="{4B9E4939-EF2A-4881-83CB-DBABD00F5769}" type="slidenum">
              <a:rPr b="0" lang="ru-RU" sz="1200" spc="-1" strike="noStrike">
                <a:latin typeface="Times New Roman"/>
              </a:rPr>
              <a:t>&lt;number&gt;</a:t>
            </a:fld>
            <a:endParaRPr b="0" lang="et-EE"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Img"/>
          </p:nvPr>
        </p:nvSpPr>
        <p:spPr>
          <a:xfrm>
            <a:off x="1143000" y="685800"/>
            <a:ext cx="4571640" cy="3428640"/>
          </a:xfrm>
          <a:prstGeom prst="rect">
            <a:avLst/>
          </a:prstGeom>
        </p:spPr>
      </p:sp>
      <p:sp>
        <p:nvSpPr>
          <p:cNvPr id="312" name="PlaceHolder 2"/>
          <p:cNvSpPr>
            <a:spLocks noGrp="1"/>
          </p:cNvSpPr>
          <p:nvPr>
            <p:ph type="body"/>
          </p:nvPr>
        </p:nvSpPr>
        <p:spPr>
          <a:xfrm>
            <a:off x="685800" y="4343400"/>
            <a:ext cx="5486040" cy="4114440"/>
          </a:xfrm>
          <a:prstGeom prst="rect">
            <a:avLst/>
          </a:prstGeom>
        </p:spPr>
        <p:txBody>
          <a:bodyPr>
            <a:noAutofit/>
          </a:bodyPr>
          <a:p>
            <a:endParaRPr b="0" lang="et-EE" sz="2000" spc="-1" strike="noStrike">
              <a:latin typeface="Arial"/>
            </a:endParaRPr>
          </a:p>
        </p:txBody>
      </p:sp>
      <p:sp>
        <p:nvSpPr>
          <p:cNvPr id="313" name="TextShape 3"/>
          <p:cNvSpPr txBox="1"/>
          <p:nvPr/>
        </p:nvSpPr>
        <p:spPr>
          <a:xfrm>
            <a:off x="3884760" y="8685360"/>
            <a:ext cx="2971440" cy="456840"/>
          </a:xfrm>
          <a:prstGeom prst="rect">
            <a:avLst/>
          </a:prstGeom>
          <a:noFill/>
          <a:ln>
            <a:noFill/>
          </a:ln>
        </p:spPr>
        <p:txBody>
          <a:bodyPr anchor="b">
            <a:noAutofit/>
          </a:bodyPr>
          <a:p>
            <a:pPr algn="r">
              <a:lnSpc>
                <a:spcPct val="100000"/>
              </a:lnSpc>
            </a:pPr>
            <a:fld id="{3E007E23-7AB6-4276-BB0D-0DE2684341FB}" type="slidenum">
              <a:rPr b="0" lang="ru-RU" sz="1200" spc="-1" strike="noStrike">
                <a:latin typeface="Times New Roman"/>
              </a:rPr>
              <a:t>&lt;number&gt;</a:t>
            </a:fld>
            <a:endParaRPr b="0" lang="et-EE"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31"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32"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34"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3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36"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37"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39" name="PlaceHolder 2"/>
          <p:cNvSpPr>
            <a:spLocks noGrp="1"/>
          </p:cNvSpPr>
          <p:nvPr>
            <p:ph type="body"/>
          </p:nvPr>
        </p:nvSpPr>
        <p:spPr>
          <a:xfrm>
            <a:off x="457200" y="160452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40" name="PlaceHolder 3"/>
          <p:cNvSpPr>
            <a:spLocks noGrp="1"/>
          </p:cNvSpPr>
          <p:nvPr>
            <p:ph type="body"/>
          </p:nvPr>
        </p:nvSpPr>
        <p:spPr>
          <a:xfrm>
            <a:off x="3239640" y="160452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41" name="PlaceHolder 4"/>
          <p:cNvSpPr>
            <a:spLocks noGrp="1"/>
          </p:cNvSpPr>
          <p:nvPr>
            <p:ph type="body"/>
          </p:nvPr>
        </p:nvSpPr>
        <p:spPr>
          <a:xfrm>
            <a:off x="6022080" y="160452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42" name="PlaceHolder 5"/>
          <p:cNvSpPr>
            <a:spLocks noGrp="1"/>
          </p:cNvSpPr>
          <p:nvPr>
            <p:ph type="body"/>
          </p:nvPr>
        </p:nvSpPr>
        <p:spPr>
          <a:xfrm>
            <a:off x="457200" y="368208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43" name="PlaceHolder 6"/>
          <p:cNvSpPr>
            <a:spLocks noGrp="1"/>
          </p:cNvSpPr>
          <p:nvPr>
            <p:ph type="body"/>
          </p:nvPr>
        </p:nvSpPr>
        <p:spPr>
          <a:xfrm>
            <a:off x="3239640" y="368208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44" name="PlaceHolder 7"/>
          <p:cNvSpPr>
            <a:spLocks noGrp="1"/>
          </p:cNvSpPr>
          <p:nvPr>
            <p:ph type="body"/>
          </p:nvPr>
        </p:nvSpPr>
        <p:spPr>
          <a:xfrm>
            <a:off x="6022080" y="368208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5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t-E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56"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58"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59"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380880" y="4853520"/>
            <a:ext cx="8457840" cy="5664960"/>
          </a:xfrm>
          <a:prstGeom prst="rect">
            <a:avLst/>
          </a:prstGeom>
        </p:spPr>
        <p:txBody>
          <a:bodyPr lIns="0" rIns="0" tIns="0" bIns="0" anchor="ctr">
            <a:noAutofit/>
          </a:bodyPr>
          <a:p>
            <a:pPr algn="ctr"/>
            <a:endParaRPr b="0" lang="et-E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63"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64"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65"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1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t-E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6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69"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73"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75"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76"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7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7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0"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1"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83" name="PlaceHolder 2"/>
          <p:cNvSpPr>
            <a:spLocks noGrp="1"/>
          </p:cNvSpPr>
          <p:nvPr>
            <p:ph type="body"/>
          </p:nvPr>
        </p:nvSpPr>
        <p:spPr>
          <a:xfrm>
            <a:off x="457200" y="160452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4" name="PlaceHolder 3"/>
          <p:cNvSpPr>
            <a:spLocks noGrp="1"/>
          </p:cNvSpPr>
          <p:nvPr>
            <p:ph type="body"/>
          </p:nvPr>
        </p:nvSpPr>
        <p:spPr>
          <a:xfrm>
            <a:off x="3239640" y="160452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5" name="PlaceHolder 4"/>
          <p:cNvSpPr>
            <a:spLocks noGrp="1"/>
          </p:cNvSpPr>
          <p:nvPr>
            <p:ph type="body"/>
          </p:nvPr>
        </p:nvSpPr>
        <p:spPr>
          <a:xfrm>
            <a:off x="6022080" y="160452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6" name="PlaceHolder 5"/>
          <p:cNvSpPr>
            <a:spLocks noGrp="1"/>
          </p:cNvSpPr>
          <p:nvPr>
            <p:ph type="body"/>
          </p:nvPr>
        </p:nvSpPr>
        <p:spPr>
          <a:xfrm>
            <a:off x="457200" y="368208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7" name="PlaceHolder 6"/>
          <p:cNvSpPr>
            <a:spLocks noGrp="1"/>
          </p:cNvSpPr>
          <p:nvPr>
            <p:ph type="body"/>
          </p:nvPr>
        </p:nvSpPr>
        <p:spPr>
          <a:xfrm>
            <a:off x="3239640" y="368208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88" name="PlaceHolder 7"/>
          <p:cNvSpPr>
            <a:spLocks noGrp="1"/>
          </p:cNvSpPr>
          <p:nvPr>
            <p:ph type="body"/>
          </p:nvPr>
        </p:nvSpPr>
        <p:spPr>
          <a:xfrm>
            <a:off x="6022080" y="3682080"/>
            <a:ext cx="26496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12"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14"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15"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380880" y="4853520"/>
            <a:ext cx="8457840" cy="5664960"/>
          </a:xfrm>
          <a:prstGeom prst="rect">
            <a:avLst/>
          </a:prstGeom>
        </p:spPr>
        <p:txBody>
          <a:bodyPr lIns="0" rIns="0" tIns="0" bIns="0" anchor="ctr">
            <a:noAutofit/>
          </a:bodyPr>
          <a:p>
            <a:pPr algn="ctr"/>
            <a:endParaRPr b="0" lang="et-E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19"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20"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21"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23"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25"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80880" y="4853520"/>
            <a:ext cx="8457840" cy="1221840"/>
          </a:xfrm>
          <a:prstGeom prst="rect">
            <a:avLst/>
          </a:prstGeom>
        </p:spPr>
        <p:txBody>
          <a:bodyPr lIns="0" rIns="0" tIns="0" bIns="0" anchor="ctr">
            <a:noAutofit/>
          </a:bodyPr>
          <a:p>
            <a:endParaRPr b="0" lang="ru-RU" sz="1800" spc="-1" strike="noStrike">
              <a:solidFill>
                <a:srgbClr val="000000"/>
              </a:solidFill>
              <a:latin typeface="Franklin Gothic Book"/>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
        <p:nvSpPr>
          <p:cNvPr id="29"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4e3b30"/>
              </a:solidFill>
              <a:latin typeface="Franklin Gothic Book"/>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Line 1"/>
          <p:cNvSpPr/>
          <p:nvPr/>
        </p:nvSpPr>
        <p:spPr>
          <a:xfrm>
            <a:off x="514080" y="1050840"/>
            <a:ext cx="8629920" cy="2160"/>
          </a:xfrm>
          <a:prstGeom prst="line">
            <a:avLst/>
          </a:prstGeom>
          <a:ln w="9360">
            <a:solidFill>
              <a:srgbClr val="f0a22e"/>
            </a:solidFill>
            <a:round/>
          </a:ln>
        </p:spPr>
        <p:style>
          <a:lnRef idx="0"/>
          <a:fillRef idx="0"/>
          <a:effectRef idx="0"/>
          <a:fontRef idx="minor"/>
        </p:style>
      </p:sp>
      <p:sp>
        <p:nvSpPr>
          <p:cNvPr id="1" name="Line 2"/>
          <p:cNvSpPr/>
          <p:nvPr/>
        </p:nvSpPr>
        <p:spPr>
          <a:xfrm>
            <a:off x="514080" y="1050840"/>
            <a:ext cx="8629920" cy="2160"/>
          </a:xfrm>
          <a:prstGeom prst="line">
            <a:avLst/>
          </a:prstGeom>
          <a:ln w="9360">
            <a:solidFill>
              <a:srgbClr val="f0a22e"/>
            </a:solidFill>
            <a:round/>
          </a:ln>
        </p:spPr>
        <p:style>
          <a:lnRef idx="0"/>
          <a:fillRef idx="0"/>
          <a:effectRef idx="0"/>
          <a:fontRef idx="minor"/>
        </p:style>
      </p:sp>
      <p:sp>
        <p:nvSpPr>
          <p:cNvPr id="2" name="Line 3"/>
          <p:cNvSpPr/>
          <p:nvPr/>
        </p:nvSpPr>
        <p:spPr>
          <a:xfrm>
            <a:off x="514080" y="1057680"/>
            <a:ext cx="8629920" cy="2520"/>
          </a:xfrm>
          <a:prstGeom prst="line">
            <a:avLst/>
          </a:prstGeom>
          <a:ln w="9360">
            <a:solidFill>
              <a:srgbClr val="f0a22e"/>
            </a:solidFill>
            <a:round/>
          </a:ln>
        </p:spPr>
        <p:style>
          <a:lnRef idx="0"/>
          <a:fillRef idx="0"/>
          <a:effectRef idx="0"/>
          <a:fontRef idx="minor"/>
        </p:style>
      </p:sp>
      <p:sp>
        <p:nvSpPr>
          <p:cNvPr id="3" name="Line 4"/>
          <p:cNvSpPr/>
          <p:nvPr/>
        </p:nvSpPr>
        <p:spPr>
          <a:xfrm>
            <a:off x="514080" y="5349600"/>
            <a:ext cx="8629920" cy="2520"/>
          </a:xfrm>
          <a:prstGeom prst="line">
            <a:avLst/>
          </a:prstGeom>
          <a:ln w="9360">
            <a:solidFill>
              <a:srgbClr val="f0a22e"/>
            </a:solidFill>
            <a:round/>
          </a:ln>
        </p:spPr>
        <p:style>
          <a:lnRef idx="0"/>
          <a:fillRef idx="0"/>
          <a:effectRef idx="0"/>
          <a:fontRef idx="minor"/>
        </p:style>
      </p:sp>
      <p:sp>
        <p:nvSpPr>
          <p:cNvPr id="4" name="PlaceHolder 5"/>
          <p:cNvSpPr>
            <a:spLocks noGrp="1"/>
          </p:cNvSpPr>
          <p:nvPr>
            <p:ph type="title"/>
          </p:nvPr>
        </p:nvSpPr>
        <p:spPr>
          <a:xfrm>
            <a:off x="380880" y="4853520"/>
            <a:ext cx="8457840" cy="1221840"/>
          </a:xfrm>
          <a:prstGeom prst="rect">
            <a:avLst/>
          </a:prstGeom>
        </p:spPr>
        <p:txBody>
          <a:bodyPr lIns="90000" rIns="90000" tIns="45000" bIns="45000">
            <a:noAutofit/>
          </a:bodyPr>
          <a:p>
            <a:pPr>
              <a:lnSpc>
                <a:spcPct val="100000"/>
              </a:lnSpc>
            </a:pPr>
            <a:r>
              <a:rPr b="0" lang="ru-RU" sz="3600" spc="-1" strike="noStrike" cap="all">
                <a:solidFill>
                  <a:srgbClr val="4e3b30"/>
                </a:solidFill>
                <a:latin typeface="Franklin Gothic Medium"/>
              </a:rPr>
              <a:t>Образец заголовка</a:t>
            </a:r>
            <a:endParaRPr b="0" lang="ru-RU" sz="3600" spc="-1" strike="noStrike">
              <a:solidFill>
                <a:srgbClr val="000000"/>
              </a:solidFill>
              <a:latin typeface="Franklin Gothic Book"/>
            </a:endParaRPr>
          </a:p>
        </p:txBody>
      </p:sp>
      <p:sp>
        <p:nvSpPr>
          <p:cNvPr id="5" name="PlaceHolder 6"/>
          <p:cNvSpPr>
            <a:spLocks noGrp="1"/>
          </p:cNvSpPr>
          <p:nvPr>
            <p:ph type="dt"/>
          </p:nvPr>
        </p:nvSpPr>
        <p:spPr>
          <a:xfrm>
            <a:off x="6477120" y="76320"/>
            <a:ext cx="2514240" cy="288720"/>
          </a:xfrm>
          <a:prstGeom prst="rect">
            <a:avLst/>
          </a:prstGeom>
        </p:spPr>
        <p:txBody>
          <a:bodyPr lIns="90000" rIns="90000" tIns="45000" bIns="45000">
            <a:noAutofit/>
          </a:bodyPr>
          <a:p>
            <a:pPr>
              <a:lnSpc>
                <a:spcPct val="100000"/>
              </a:lnSpc>
            </a:pPr>
            <a:fld id="{781BD9FD-C863-4C7D-84C4-1E421C83F046}" type="datetime">
              <a:rPr b="0" lang="ru-RU" sz="1200" spc="-1" strike="noStrike">
                <a:solidFill>
                  <a:srgbClr val="d38e28"/>
                </a:solidFill>
                <a:latin typeface="Franklin Gothic Book"/>
              </a:rPr>
              <a:t>8.1.24</a:t>
            </a:fld>
            <a:endParaRPr b="0" lang="et-EE" sz="1200" spc="-1" strike="noStrike">
              <a:latin typeface="Times New Roman"/>
            </a:endParaRPr>
          </a:p>
        </p:txBody>
      </p:sp>
      <p:sp>
        <p:nvSpPr>
          <p:cNvPr id="6" name="PlaceHolder 7"/>
          <p:cNvSpPr>
            <a:spLocks noGrp="1"/>
          </p:cNvSpPr>
          <p:nvPr>
            <p:ph type="ftr"/>
          </p:nvPr>
        </p:nvSpPr>
        <p:spPr>
          <a:xfrm>
            <a:off x="3124080" y="76320"/>
            <a:ext cx="3352320" cy="288720"/>
          </a:xfrm>
          <a:prstGeom prst="rect">
            <a:avLst/>
          </a:prstGeom>
        </p:spPr>
        <p:txBody>
          <a:bodyPr lIns="90000" rIns="90000" tIns="45000" bIns="45000">
            <a:noAutofit/>
          </a:bodyPr>
          <a:p>
            <a:endParaRPr b="0" lang="et-EE" sz="2400" spc="-1" strike="noStrike">
              <a:latin typeface="Times New Roman"/>
            </a:endParaRPr>
          </a:p>
        </p:txBody>
      </p:sp>
      <p:sp>
        <p:nvSpPr>
          <p:cNvPr id="7" name="PlaceHolder 8"/>
          <p:cNvSpPr>
            <a:spLocks noGrp="1"/>
          </p:cNvSpPr>
          <p:nvPr>
            <p:ph type="sldNum"/>
          </p:nvPr>
        </p:nvSpPr>
        <p:spPr>
          <a:xfrm>
            <a:off x="8229600" y="6473880"/>
            <a:ext cx="758520" cy="246600"/>
          </a:xfrm>
          <a:prstGeom prst="rect">
            <a:avLst/>
          </a:prstGeom>
        </p:spPr>
        <p:txBody>
          <a:bodyPr lIns="90000" rIns="90000" tIns="45000" bIns="45000">
            <a:noAutofit/>
          </a:bodyPr>
          <a:p>
            <a:pPr algn="r">
              <a:lnSpc>
                <a:spcPct val="100000"/>
              </a:lnSpc>
            </a:pPr>
            <a:fld id="{EF2FAC36-4C9B-4A95-BBEF-54AE619DB466}" type="slidenum">
              <a:rPr b="0" lang="ru-RU" sz="1200" spc="-1" strike="noStrike">
                <a:solidFill>
                  <a:srgbClr val="d38e28"/>
                </a:solidFill>
                <a:latin typeface="Franklin Gothic Book"/>
              </a:rPr>
              <a:t>&lt;number&gt;</a:t>
            </a:fld>
            <a:endParaRPr b="0" lang="et-EE" sz="1200" spc="-1" strike="noStrike">
              <a:latin typeface="Times New Roman"/>
            </a:endParaRPr>
          </a:p>
        </p:txBody>
      </p:sp>
      <p:sp>
        <p:nvSpPr>
          <p:cNvPr id="8" name="PlaceHolder 9"/>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4e3b30"/>
                </a:solidFill>
                <a:latin typeface="Franklin Gothic Book"/>
              </a:rPr>
              <a:t>Click to edit the outline text format</a:t>
            </a:r>
            <a:endParaRPr b="0" lang="ru-RU" sz="3200" spc="-1" strike="noStrike">
              <a:solidFill>
                <a:srgbClr val="4e3b30"/>
              </a:solidFill>
              <a:latin typeface="Franklin Gothic Book"/>
            </a:endParaRPr>
          </a:p>
          <a:p>
            <a:pPr lvl="1" marL="864000" indent="-324000">
              <a:spcBef>
                <a:spcPts val="1134"/>
              </a:spcBef>
              <a:buClr>
                <a:srgbClr val="000000"/>
              </a:buClr>
              <a:buSzPct val="75000"/>
              <a:buFont typeface="Symbol" charset="2"/>
              <a:buChar char=""/>
            </a:pPr>
            <a:r>
              <a:rPr b="0" lang="ru-RU" sz="2400" spc="-1" strike="noStrike">
                <a:solidFill>
                  <a:srgbClr val="4e3b30"/>
                </a:solidFill>
                <a:latin typeface="Franklin Gothic Book"/>
              </a:rPr>
              <a:t>Second Outline Level</a:t>
            </a:r>
            <a:endParaRPr b="0" lang="ru-RU" sz="2400" spc="-1" strike="noStrike">
              <a:solidFill>
                <a:srgbClr val="4e3b30"/>
              </a:solidFill>
              <a:latin typeface="Franklin Gothic Book"/>
            </a:endParaRPr>
          </a:p>
          <a:p>
            <a:pPr lvl="2" marL="1296000" indent="-288000">
              <a:spcBef>
                <a:spcPts val="850"/>
              </a:spcBef>
              <a:buClr>
                <a:srgbClr val="000000"/>
              </a:buClr>
              <a:buSzPct val="45000"/>
              <a:buFont typeface="Wingdings" charset="2"/>
              <a:buChar char=""/>
            </a:pPr>
            <a:r>
              <a:rPr b="0" lang="ru-RU" sz="2000" spc="-1" strike="noStrike">
                <a:solidFill>
                  <a:srgbClr val="4e3b30"/>
                </a:solidFill>
                <a:latin typeface="Franklin Gothic Book"/>
              </a:rPr>
              <a:t>Third Outline Level</a:t>
            </a:r>
            <a:endParaRPr b="0" lang="ru-RU" sz="2000" spc="-1" strike="noStrike">
              <a:solidFill>
                <a:srgbClr val="4e3b30"/>
              </a:solidFill>
              <a:latin typeface="Franklin Gothic Book"/>
            </a:endParaRPr>
          </a:p>
          <a:p>
            <a:pPr lvl="3" marL="1728000" indent="-216000">
              <a:spcBef>
                <a:spcPts val="567"/>
              </a:spcBef>
              <a:buClr>
                <a:srgbClr val="000000"/>
              </a:buClr>
              <a:buSzPct val="75000"/>
              <a:buFont typeface="Symbol" charset="2"/>
              <a:buChar char=""/>
            </a:pPr>
            <a:r>
              <a:rPr b="0" lang="ru-RU" sz="1800" spc="-1" strike="noStrike">
                <a:solidFill>
                  <a:srgbClr val="4e3b30"/>
                </a:solidFill>
                <a:latin typeface="Franklin Gothic Book"/>
              </a:rPr>
              <a:t>Fourth Outline Level</a:t>
            </a:r>
            <a:endParaRPr b="0" lang="ru-RU" sz="1800" spc="-1" strike="noStrike">
              <a:solidFill>
                <a:srgbClr val="4e3b30"/>
              </a:solidFill>
              <a:latin typeface="Franklin Gothic Book"/>
            </a:endParaRPr>
          </a:p>
          <a:p>
            <a:pPr lvl="4" marL="2160000" indent="-216000">
              <a:spcBef>
                <a:spcPts val="283"/>
              </a:spcBef>
              <a:buClr>
                <a:srgbClr val="000000"/>
              </a:buClr>
              <a:buSzPct val="45000"/>
              <a:buFont typeface="Wingdings" charset="2"/>
              <a:buChar char=""/>
            </a:pPr>
            <a:r>
              <a:rPr b="0" lang="ru-RU" sz="2000" spc="-1" strike="noStrike">
                <a:solidFill>
                  <a:srgbClr val="4e3b30"/>
                </a:solidFill>
                <a:latin typeface="Franklin Gothic Book"/>
              </a:rPr>
              <a:t>Fifth Outline Level</a:t>
            </a:r>
            <a:endParaRPr b="0" lang="ru-RU" sz="2000" spc="-1" strike="noStrike">
              <a:solidFill>
                <a:srgbClr val="4e3b30"/>
              </a:solidFill>
              <a:latin typeface="Franklin Gothic Book"/>
            </a:endParaRPr>
          </a:p>
          <a:p>
            <a:pPr lvl="5" marL="2592000" indent="-216000">
              <a:spcBef>
                <a:spcPts val="283"/>
              </a:spcBef>
              <a:buClr>
                <a:srgbClr val="000000"/>
              </a:buClr>
              <a:buSzPct val="45000"/>
              <a:buFont typeface="Wingdings" charset="2"/>
              <a:buChar char=""/>
            </a:pPr>
            <a:r>
              <a:rPr b="0" lang="ru-RU" sz="2000" spc="-1" strike="noStrike">
                <a:solidFill>
                  <a:srgbClr val="4e3b30"/>
                </a:solidFill>
                <a:latin typeface="Franklin Gothic Book"/>
              </a:rPr>
              <a:t>Sixth Outline Level</a:t>
            </a:r>
            <a:endParaRPr b="0" lang="ru-RU" sz="2000" spc="-1" strike="noStrike">
              <a:solidFill>
                <a:srgbClr val="4e3b30"/>
              </a:solidFill>
              <a:latin typeface="Franklin Gothic Book"/>
            </a:endParaRPr>
          </a:p>
          <a:p>
            <a:pPr lvl="6" marL="3024000" indent="-216000">
              <a:spcBef>
                <a:spcPts val="283"/>
              </a:spcBef>
              <a:buClr>
                <a:srgbClr val="000000"/>
              </a:buClr>
              <a:buSzPct val="45000"/>
              <a:buFont typeface="Wingdings" charset="2"/>
              <a:buChar char=""/>
            </a:pPr>
            <a:r>
              <a:rPr b="0" lang="ru-RU" sz="2000" spc="-1" strike="noStrike">
                <a:solidFill>
                  <a:srgbClr val="4e3b30"/>
                </a:solidFill>
                <a:latin typeface="Franklin Gothic Book"/>
              </a:rPr>
              <a:t>Seventh Outline Level</a:t>
            </a:r>
            <a:endParaRPr b="0" lang="ru-RU" sz="2000" spc="-1" strike="noStrike">
              <a:solidFill>
                <a:srgbClr val="4e3b3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45" name="Line 1"/>
          <p:cNvSpPr/>
          <p:nvPr/>
        </p:nvSpPr>
        <p:spPr>
          <a:xfrm>
            <a:off x="514080" y="1050840"/>
            <a:ext cx="8629920" cy="2160"/>
          </a:xfrm>
          <a:prstGeom prst="line">
            <a:avLst/>
          </a:prstGeom>
          <a:ln w="9360">
            <a:solidFill>
              <a:srgbClr val="f0a22e"/>
            </a:solidFill>
            <a:round/>
          </a:ln>
        </p:spPr>
        <p:style>
          <a:lnRef idx="0"/>
          <a:fillRef idx="0"/>
          <a:effectRef idx="0"/>
          <a:fontRef idx="minor"/>
        </p:style>
      </p:sp>
      <p:sp>
        <p:nvSpPr>
          <p:cNvPr id="46" name="Line 2"/>
          <p:cNvSpPr/>
          <p:nvPr/>
        </p:nvSpPr>
        <p:spPr>
          <a:xfrm>
            <a:off x="514080" y="1050840"/>
            <a:ext cx="8629920" cy="2160"/>
          </a:xfrm>
          <a:prstGeom prst="line">
            <a:avLst/>
          </a:prstGeom>
          <a:ln w="9360">
            <a:solidFill>
              <a:srgbClr val="f0a22e"/>
            </a:solidFill>
            <a:round/>
          </a:ln>
        </p:spPr>
        <p:style>
          <a:lnRef idx="0"/>
          <a:fillRef idx="0"/>
          <a:effectRef idx="0"/>
          <a:fontRef idx="minor"/>
        </p:style>
      </p:sp>
      <p:sp>
        <p:nvSpPr>
          <p:cNvPr id="47" name="Line 3"/>
          <p:cNvSpPr/>
          <p:nvPr/>
        </p:nvSpPr>
        <p:spPr>
          <a:xfrm>
            <a:off x="514080" y="1057680"/>
            <a:ext cx="8629920" cy="2520"/>
          </a:xfrm>
          <a:prstGeom prst="line">
            <a:avLst/>
          </a:prstGeom>
          <a:ln w="9360">
            <a:solidFill>
              <a:srgbClr val="f0a22e"/>
            </a:solidFill>
            <a:round/>
          </a:ln>
        </p:spPr>
        <p:style>
          <a:lnRef idx="0"/>
          <a:fillRef idx="0"/>
          <a:effectRef idx="0"/>
          <a:fontRef idx="minor"/>
        </p:style>
      </p:sp>
      <p:sp>
        <p:nvSpPr>
          <p:cNvPr id="48" name="PlaceHolder 4"/>
          <p:cNvSpPr>
            <a:spLocks noGrp="1"/>
          </p:cNvSpPr>
          <p:nvPr>
            <p:ph type="title"/>
          </p:nvPr>
        </p:nvSpPr>
        <p:spPr>
          <a:xfrm>
            <a:off x="304920" y="457200"/>
            <a:ext cx="8686440" cy="837720"/>
          </a:xfrm>
          <a:prstGeom prst="rect">
            <a:avLst/>
          </a:prstGeom>
        </p:spPr>
        <p:txBody>
          <a:bodyPr lIns="90000" rIns="90000" tIns="45000" bIns="45000" anchor="ctr">
            <a:noAutofit/>
          </a:bodyPr>
          <a:p>
            <a:pPr>
              <a:lnSpc>
                <a:spcPct val="100000"/>
              </a:lnSpc>
            </a:pPr>
            <a:r>
              <a:rPr b="0" lang="ru-RU" sz="3600" spc="-1" strike="noStrike" cap="all">
                <a:solidFill>
                  <a:srgbClr val="4e3b30"/>
                </a:solidFill>
                <a:latin typeface="Franklin Gothic Medium"/>
              </a:rPr>
              <a:t>Образец заголовка</a:t>
            </a:r>
            <a:endParaRPr b="0" lang="ru-RU" sz="3600" spc="-1" strike="noStrike">
              <a:solidFill>
                <a:srgbClr val="000000"/>
              </a:solidFill>
              <a:latin typeface="Franklin Gothic Book"/>
            </a:endParaRPr>
          </a:p>
        </p:txBody>
      </p:sp>
      <p:sp>
        <p:nvSpPr>
          <p:cNvPr id="49" name="PlaceHolder 5"/>
          <p:cNvSpPr>
            <a:spLocks noGrp="1"/>
          </p:cNvSpPr>
          <p:nvPr>
            <p:ph type="body"/>
          </p:nvPr>
        </p:nvSpPr>
        <p:spPr>
          <a:xfrm>
            <a:off x="304920" y="1554120"/>
            <a:ext cx="8686440" cy="4525560"/>
          </a:xfrm>
          <a:prstGeom prst="rect">
            <a:avLst/>
          </a:prstGeom>
        </p:spPr>
        <p:txBody>
          <a:bodyPr lIns="90000" rIns="90000" tIns="45000" bIns="45000">
            <a:noAutofit/>
          </a:bodyPr>
          <a:p>
            <a:pPr marL="343080" indent="-342720">
              <a:lnSpc>
                <a:spcPct val="100000"/>
              </a:lnSpc>
              <a:spcBef>
                <a:spcPts val="641"/>
              </a:spcBef>
              <a:buClr>
                <a:srgbClr val="f0a22e"/>
              </a:buClr>
              <a:buSzPct val="70000"/>
              <a:buFont typeface="Wingdings 2" charset="2"/>
              <a:buChar char=""/>
            </a:pPr>
            <a:r>
              <a:rPr b="0" lang="ru-RU" sz="3200" spc="-1" strike="noStrike">
                <a:solidFill>
                  <a:srgbClr val="4e3b30"/>
                </a:solidFill>
                <a:latin typeface="Franklin Gothic Book"/>
              </a:rPr>
              <a:t>Образец текста</a:t>
            </a:r>
            <a:endParaRPr b="0" lang="ru-RU" sz="3200" spc="-1" strike="noStrike">
              <a:solidFill>
                <a:srgbClr val="4e3b30"/>
              </a:solidFill>
              <a:latin typeface="Franklin Gothic Book"/>
            </a:endParaRPr>
          </a:p>
          <a:p>
            <a:pPr lvl="1" marL="743040" indent="-285480">
              <a:lnSpc>
                <a:spcPct val="100000"/>
              </a:lnSpc>
              <a:spcBef>
                <a:spcPts val="561"/>
              </a:spcBef>
              <a:buClr>
                <a:srgbClr val="f0a22e"/>
              </a:buClr>
              <a:buSzPct val="70000"/>
              <a:buFont typeface="Wingdings 2" charset="2"/>
              <a:buChar char=""/>
            </a:pPr>
            <a:r>
              <a:rPr b="0" lang="ru-RU" sz="2800" spc="-1" strike="noStrike">
                <a:solidFill>
                  <a:srgbClr val="4e3b30"/>
                </a:solidFill>
                <a:latin typeface="Franklin Gothic Book"/>
              </a:rPr>
              <a:t>Второй уровень</a:t>
            </a:r>
            <a:endParaRPr b="0" lang="ru-RU" sz="2800" spc="-1" strike="noStrike">
              <a:solidFill>
                <a:srgbClr val="4e3b30"/>
              </a:solidFill>
              <a:latin typeface="Franklin Gothic Book"/>
            </a:endParaRPr>
          </a:p>
          <a:p>
            <a:pPr lvl="2" marL="1143000" indent="-228240">
              <a:lnSpc>
                <a:spcPct val="100000"/>
              </a:lnSpc>
              <a:spcBef>
                <a:spcPts val="479"/>
              </a:spcBef>
              <a:buClr>
                <a:srgbClr val="f0a22e"/>
              </a:buClr>
              <a:buSzPct val="70000"/>
              <a:buFont typeface="Wingdings 2" charset="2"/>
              <a:buChar char=""/>
            </a:pPr>
            <a:r>
              <a:rPr b="0" lang="ru-RU" sz="2400" spc="-1" strike="noStrike">
                <a:solidFill>
                  <a:srgbClr val="4e3b30"/>
                </a:solidFill>
                <a:latin typeface="Franklin Gothic Book"/>
              </a:rPr>
              <a:t>Третий уровень</a:t>
            </a:r>
            <a:endParaRPr b="0" lang="ru-RU" sz="2400" spc="-1" strike="noStrike">
              <a:solidFill>
                <a:srgbClr val="4e3b30"/>
              </a:solidFill>
              <a:latin typeface="Franklin Gothic Book"/>
            </a:endParaRPr>
          </a:p>
          <a:p>
            <a:pPr lvl="3" marL="1600200" indent="-228240">
              <a:lnSpc>
                <a:spcPct val="100000"/>
              </a:lnSpc>
              <a:spcBef>
                <a:spcPts val="400"/>
              </a:spcBef>
              <a:buClr>
                <a:srgbClr val="f0a22e"/>
              </a:buClr>
              <a:buSzPct val="70000"/>
              <a:buFont typeface="Wingdings 2" charset="2"/>
              <a:buChar char=""/>
            </a:pPr>
            <a:r>
              <a:rPr b="0" lang="ru-RU" sz="2000" spc="-1" strike="noStrike">
                <a:solidFill>
                  <a:srgbClr val="4e3b30"/>
                </a:solidFill>
                <a:latin typeface="Franklin Gothic Book"/>
              </a:rPr>
              <a:t>Четвертый уровень</a:t>
            </a:r>
            <a:endParaRPr b="0" lang="ru-RU" sz="2000" spc="-1" strike="noStrike">
              <a:solidFill>
                <a:srgbClr val="4e3b30"/>
              </a:solidFill>
              <a:latin typeface="Franklin Gothic Book"/>
            </a:endParaRPr>
          </a:p>
          <a:p>
            <a:pPr lvl="4" marL="2057400" indent="-228240">
              <a:lnSpc>
                <a:spcPct val="100000"/>
              </a:lnSpc>
              <a:spcBef>
                <a:spcPts val="360"/>
              </a:spcBef>
              <a:buClr>
                <a:srgbClr val="f0a22e"/>
              </a:buClr>
              <a:buSzPct val="60000"/>
              <a:buFont typeface="Wingdings 2" charset="2"/>
              <a:buChar char=""/>
            </a:pPr>
            <a:r>
              <a:rPr b="0" lang="ru-RU" sz="1800" spc="-1" strike="noStrike">
                <a:solidFill>
                  <a:srgbClr val="4e3b30"/>
                </a:solidFill>
                <a:latin typeface="Franklin Gothic Book"/>
              </a:rPr>
              <a:t>Пятый уровень</a:t>
            </a:r>
            <a:endParaRPr b="0" lang="ru-RU" sz="1800" spc="-1" strike="noStrike">
              <a:solidFill>
                <a:srgbClr val="4e3b30"/>
              </a:solidFill>
              <a:latin typeface="Franklin Gothic Book"/>
            </a:endParaRPr>
          </a:p>
        </p:txBody>
      </p:sp>
      <p:sp>
        <p:nvSpPr>
          <p:cNvPr id="50" name="PlaceHolder 6"/>
          <p:cNvSpPr>
            <a:spLocks noGrp="1"/>
          </p:cNvSpPr>
          <p:nvPr>
            <p:ph type="dt"/>
          </p:nvPr>
        </p:nvSpPr>
        <p:spPr>
          <a:xfrm>
            <a:off x="6477120" y="76320"/>
            <a:ext cx="2514240" cy="288720"/>
          </a:xfrm>
          <a:prstGeom prst="rect">
            <a:avLst/>
          </a:prstGeom>
        </p:spPr>
        <p:txBody>
          <a:bodyPr lIns="90000" rIns="90000" tIns="45000" bIns="45000">
            <a:noAutofit/>
          </a:bodyPr>
          <a:p>
            <a:pPr>
              <a:lnSpc>
                <a:spcPct val="100000"/>
              </a:lnSpc>
            </a:pPr>
            <a:fld id="{74B9E032-7115-4D60-B402-B6CB1AC67E61}" type="datetime">
              <a:rPr b="0" lang="ru-RU" sz="1200" spc="-1" strike="noStrike">
                <a:solidFill>
                  <a:srgbClr val="d38e28"/>
                </a:solidFill>
                <a:latin typeface="Franklin Gothic Book"/>
              </a:rPr>
              <a:t>8.1.24</a:t>
            </a:fld>
            <a:endParaRPr b="0" lang="et-EE" sz="1200" spc="-1" strike="noStrike">
              <a:latin typeface="Times New Roman"/>
            </a:endParaRPr>
          </a:p>
        </p:txBody>
      </p:sp>
      <p:sp>
        <p:nvSpPr>
          <p:cNvPr id="51" name="PlaceHolder 7"/>
          <p:cNvSpPr>
            <a:spLocks noGrp="1"/>
          </p:cNvSpPr>
          <p:nvPr>
            <p:ph type="ftr"/>
          </p:nvPr>
        </p:nvSpPr>
        <p:spPr>
          <a:xfrm>
            <a:off x="3581280" y="76320"/>
            <a:ext cx="2895120" cy="288720"/>
          </a:xfrm>
          <a:prstGeom prst="rect">
            <a:avLst/>
          </a:prstGeom>
        </p:spPr>
        <p:txBody>
          <a:bodyPr lIns="90000" rIns="90000" tIns="45000" bIns="45000">
            <a:noAutofit/>
          </a:bodyPr>
          <a:p>
            <a:endParaRPr b="0" lang="et-EE" sz="2400" spc="-1" strike="noStrike">
              <a:latin typeface="Times New Roman"/>
            </a:endParaRPr>
          </a:p>
        </p:txBody>
      </p:sp>
      <p:sp>
        <p:nvSpPr>
          <p:cNvPr id="52" name="PlaceHolder 8"/>
          <p:cNvSpPr>
            <a:spLocks noGrp="1"/>
          </p:cNvSpPr>
          <p:nvPr>
            <p:ph type="sldNum"/>
          </p:nvPr>
        </p:nvSpPr>
        <p:spPr>
          <a:xfrm>
            <a:off x="8229600" y="6473880"/>
            <a:ext cx="758520" cy="246600"/>
          </a:xfrm>
          <a:prstGeom prst="rect">
            <a:avLst/>
          </a:prstGeom>
        </p:spPr>
        <p:txBody>
          <a:bodyPr lIns="90000" rIns="90000" tIns="45000" bIns="45000">
            <a:noAutofit/>
          </a:bodyPr>
          <a:p>
            <a:pPr algn="r">
              <a:lnSpc>
                <a:spcPct val="100000"/>
              </a:lnSpc>
            </a:pPr>
            <a:fld id="{9C0535EB-3C5F-4595-9964-FDF8BD345074}" type="slidenum">
              <a:rPr b="0" lang="ru-RU" sz="1200" spc="-1" strike="noStrike">
                <a:solidFill>
                  <a:srgbClr val="d38e28"/>
                </a:solidFill>
                <a:latin typeface="Franklin Gothic Book"/>
              </a:rPr>
              <a:t>&lt;number&gt;</a:t>
            </a:fld>
            <a:endParaRPr b="0" lang="et-EE"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video" Target="../media/media3.mp3"/><Relationship Id="rId2" Type="http://schemas.microsoft.com/office/2007/relationships/media" Target="../media/media3.mp3"/><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video" Target="../media/media6.m4a"/><Relationship Id="rId6" Type="http://schemas.microsoft.com/office/2007/relationships/media" Target="../media/media6.m4a"/><Relationship Id="rId7" Type="http://schemas.openxmlformats.org/officeDocument/2006/relationships/image" Target="../media/image7.png"/><Relationship Id="rId8" Type="http://schemas.openxmlformats.org/officeDocument/2006/relationships/slideLayout" Target="../slideLayouts/slideLayout2.xml"/><Relationship Id="rId9"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video" Target="../media/media18.mp3"/><Relationship Id="rId2" Type="http://schemas.microsoft.com/office/2007/relationships/media" Target="../media/media18.mp3"/><Relationship Id="rId3" Type="http://schemas.openxmlformats.org/officeDocument/2006/relationships/image" Target="../media/image19.png"/><Relationship Id="rId4" Type="http://schemas.openxmlformats.org/officeDocument/2006/relationships/slideLayout" Target="../slideLayouts/slideLayout2.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2.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2.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video" Target="../media/media15.mp4"/><Relationship Id="rId2" Type="http://schemas.microsoft.com/office/2007/relationships/media" Target="../media/media15.mp4"/><Relationship Id="rId3" Type="http://schemas.openxmlformats.org/officeDocument/2006/relationships/image" Target="../media/image16.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Picture 1" descr="">
            <a:hlinkClick r:id="" action="ppaction://media"/>
          </p:cNvPr>
          <p:cNvPicPr/>
          <p:nvPr>
            <a:videoFile r:link="rId1"/>
            <p:extLst>
              <p:ext uri="{DAA4B4D4-6D71-4841-9C94-3DE7FCFB9230}">
                <p14:media r:embed="rId2"/>
              </p:ext>
            </p:extLst>
          </p:nvPr>
        </p:nvPicPr>
        <p:blipFill>
          <a:blip r:embed="rId3"/>
        </p:blipFill>
        <p:spPr>
          <a:xfrm>
            <a:off x="4892400" y="-28440"/>
            <a:ext cx="609120" cy="609120"/>
          </a:xfrm>
          <a:prstGeom prst="rect">
            <a:avLst/>
          </a:prstGeom>
          <a:ln>
            <a:noFill/>
          </a:ln>
        </p:spPr>
      </p:pic>
      <p:sp>
        <p:nvSpPr>
          <p:cNvPr id="96" name="CustomShape 1"/>
          <p:cNvSpPr/>
          <p:nvPr/>
        </p:nvSpPr>
        <p:spPr>
          <a:xfrm>
            <a:off x="1979640" y="31680"/>
            <a:ext cx="352800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640000"/>
                </a:solidFill>
                <a:latin typeface="Arial Narrow"/>
              </a:rPr>
              <a:t>Любимое слово </a:t>
            </a:r>
            <a:r>
              <a:rPr b="1" lang="et-EE" sz="2800" spc="-1" strike="noStrike">
                <a:solidFill>
                  <a:srgbClr val="c00000"/>
                </a:solidFill>
                <a:latin typeface="Bookman Old Style"/>
              </a:rPr>
              <a:t>meel</a:t>
            </a:r>
            <a:endParaRPr b="0" lang="et-EE" sz="2800" spc="-1" strike="noStrike">
              <a:latin typeface="Arial"/>
            </a:endParaRPr>
          </a:p>
        </p:txBody>
      </p:sp>
      <p:sp>
        <p:nvSpPr>
          <p:cNvPr id="97" name="CustomShape 2"/>
          <p:cNvSpPr/>
          <p:nvPr/>
        </p:nvSpPr>
        <p:spPr>
          <a:xfrm>
            <a:off x="107640" y="620640"/>
            <a:ext cx="4968360" cy="748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Viis meelt </a:t>
            </a:r>
            <a:r>
              <a:rPr b="1" lang="ru-RU" sz="2400" spc="-1" strike="noStrike">
                <a:solidFill>
                  <a:srgbClr val="000000"/>
                </a:solidFill>
                <a:latin typeface="Arial Narrow"/>
              </a:rPr>
              <a:t>– пять чувств;</a:t>
            </a:r>
            <a:endParaRPr b="0" lang="et-EE" sz="2400" spc="-1" strike="noStrike">
              <a:latin typeface="Arial"/>
            </a:endParaRPr>
          </a:p>
          <a:p>
            <a:pPr>
              <a:lnSpc>
                <a:spcPct val="90000"/>
              </a:lnSpc>
            </a:pPr>
            <a:r>
              <a:rPr b="1" lang="et-EE" sz="2400" spc="-1" strike="noStrike">
                <a:solidFill>
                  <a:srgbClr val="c00000"/>
                </a:solidFill>
                <a:latin typeface="Bookman Old Style"/>
              </a:rPr>
              <a:t>seitsmes meel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седьмое чувство.</a:t>
            </a:r>
            <a:endParaRPr b="0" lang="et-EE" sz="2400" spc="-1" strike="noStrike">
              <a:latin typeface="Arial"/>
            </a:endParaRPr>
          </a:p>
        </p:txBody>
      </p:sp>
      <p:sp>
        <p:nvSpPr>
          <p:cNvPr id="98" name="CustomShape 3"/>
          <p:cNvSpPr/>
          <p:nvPr/>
        </p:nvSpPr>
        <p:spPr>
          <a:xfrm>
            <a:off x="107640" y="1438560"/>
            <a:ext cx="4943160" cy="748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Mul on hea meel </a:t>
            </a:r>
            <a:r>
              <a:rPr b="1" lang="ru-RU" sz="2400" spc="-1" strike="noStrike">
                <a:solidFill>
                  <a:srgbClr val="000000"/>
                </a:solidFill>
                <a:latin typeface="Arial Narrow"/>
              </a:rPr>
              <a:t>– мне приятно;</a:t>
            </a:r>
            <a:endParaRPr b="0" lang="et-EE" sz="2400" spc="-1" strike="noStrike">
              <a:latin typeface="Arial"/>
            </a:endParaRPr>
          </a:p>
          <a:p>
            <a:pPr>
              <a:lnSpc>
                <a:spcPct val="90000"/>
              </a:lnSpc>
            </a:pPr>
            <a:r>
              <a:rPr b="1" lang="et-EE" sz="2400" spc="-1" strike="noStrike">
                <a:solidFill>
                  <a:srgbClr val="c00000"/>
                </a:solidFill>
                <a:latin typeface="Bookman Old Style"/>
              </a:rPr>
              <a:t>mul on halb meel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я расстроен.</a:t>
            </a:r>
            <a:endParaRPr b="0" lang="et-EE" sz="2400" spc="-1" strike="noStrike">
              <a:latin typeface="Arial"/>
            </a:endParaRPr>
          </a:p>
        </p:txBody>
      </p:sp>
      <p:pic>
        <p:nvPicPr>
          <p:cNvPr id="99" name="Picture 2" descr="https://clipart-best.com/img/dwarf/dwarf-clip-art-65.png"/>
          <p:cNvPicPr/>
          <p:nvPr/>
        </p:nvPicPr>
        <p:blipFill>
          <a:blip r:embed="rId4"/>
          <a:stretch/>
        </p:blipFill>
        <p:spPr>
          <a:xfrm>
            <a:off x="7817400" y="-20880"/>
            <a:ext cx="1326240" cy="1853640"/>
          </a:xfrm>
          <a:prstGeom prst="rect">
            <a:avLst/>
          </a:prstGeom>
          <a:ln>
            <a:noFill/>
          </a:ln>
        </p:spPr>
      </p:pic>
      <p:sp>
        <p:nvSpPr>
          <p:cNvPr id="100" name="CustomShape 4"/>
          <p:cNvSpPr/>
          <p:nvPr/>
        </p:nvSpPr>
        <p:spPr>
          <a:xfrm>
            <a:off x="5148000" y="891000"/>
            <a:ext cx="288000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Meelekoht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висок</a:t>
            </a:r>
            <a:endParaRPr b="0" lang="et-EE" sz="2400" spc="-1" strike="noStrike">
              <a:latin typeface="Arial"/>
            </a:endParaRPr>
          </a:p>
        </p:txBody>
      </p:sp>
      <p:sp>
        <p:nvSpPr>
          <p:cNvPr id="101" name="CustomShape 5"/>
          <p:cNvSpPr/>
          <p:nvPr/>
        </p:nvSpPr>
        <p:spPr>
          <a:xfrm>
            <a:off x="5096160" y="1727280"/>
            <a:ext cx="386748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Meelde jätta </a:t>
            </a:r>
            <a:r>
              <a:rPr b="1" lang="ru-RU" sz="2400" spc="-1" strike="noStrike">
                <a:solidFill>
                  <a:srgbClr val="000000"/>
                </a:solidFill>
                <a:latin typeface="Arial Narrow"/>
              </a:rPr>
              <a:t>– запомнить;</a:t>
            </a:r>
            <a:endParaRPr b="0" lang="et-EE" sz="2400" spc="-1" strike="noStrike">
              <a:latin typeface="Arial"/>
            </a:endParaRPr>
          </a:p>
        </p:txBody>
      </p:sp>
      <p:sp>
        <p:nvSpPr>
          <p:cNvPr id="102" name="CustomShape 6"/>
          <p:cNvSpPr/>
          <p:nvPr/>
        </p:nvSpPr>
        <p:spPr>
          <a:xfrm>
            <a:off x="107640" y="2241360"/>
            <a:ext cx="511236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mulle tuli meelde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вспомнилось; </a:t>
            </a:r>
            <a:endParaRPr b="0" lang="et-EE" sz="2400" spc="-1" strike="noStrike">
              <a:latin typeface="Arial"/>
            </a:endParaRPr>
          </a:p>
        </p:txBody>
      </p:sp>
      <p:sp>
        <p:nvSpPr>
          <p:cNvPr id="103" name="CustomShape 7"/>
          <p:cNvSpPr/>
          <p:nvPr/>
        </p:nvSpPr>
        <p:spPr>
          <a:xfrm>
            <a:off x="107640" y="2763720"/>
            <a:ext cx="4824000" cy="748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Sul on vaja meeles pidada</a:t>
            </a:r>
            <a:r>
              <a:rPr b="1" lang="ru-RU" sz="2400" spc="-1" strike="noStrike">
                <a:solidFill>
                  <a:srgbClr val="c00000"/>
                </a:solidFill>
                <a:latin typeface="Bookman Old Style"/>
              </a:rPr>
              <a:t>!</a:t>
            </a:r>
            <a:endParaRPr b="0" lang="et-EE" sz="2400" spc="-1" strike="noStrike">
              <a:latin typeface="Arial"/>
            </a:endParaRPr>
          </a:p>
          <a:p>
            <a:pPr>
              <a:lnSpc>
                <a:spcPct val="9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Ты должен помнить!</a:t>
            </a:r>
            <a:endParaRPr b="0" lang="et-EE" sz="2400" spc="-1" strike="noStrike">
              <a:latin typeface="Arial"/>
            </a:endParaRPr>
          </a:p>
        </p:txBody>
      </p:sp>
      <p:sp>
        <p:nvSpPr>
          <p:cNvPr id="104" name="CustomShape 8"/>
          <p:cNvSpPr/>
          <p:nvPr/>
        </p:nvSpPr>
        <p:spPr>
          <a:xfrm>
            <a:off x="5065920" y="2753280"/>
            <a:ext cx="3892680" cy="748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Mul läks meelest ära.</a:t>
            </a:r>
            <a:endParaRPr b="0" lang="et-EE" sz="2400" spc="-1" strike="noStrike">
              <a:latin typeface="Arial"/>
            </a:endParaRPr>
          </a:p>
          <a:p>
            <a:pPr>
              <a:lnSpc>
                <a:spcPct val="9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Я забыл. </a:t>
            </a:r>
            <a:endParaRPr b="0" lang="et-EE" sz="2400" spc="-1" strike="noStrike">
              <a:latin typeface="Arial"/>
            </a:endParaRPr>
          </a:p>
        </p:txBody>
      </p:sp>
      <p:sp>
        <p:nvSpPr>
          <p:cNvPr id="105" name="CustomShape 9"/>
          <p:cNvSpPr/>
          <p:nvPr/>
        </p:nvSpPr>
        <p:spPr>
          <a:xfrm>
            <a:off x="107640" y="3566520"/>
            <a:ext cx="482400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Meelt heitma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отчаиваться. </a:t>
            </a:r>
            <a:endParaRPr b="0" lang="et-EE" sz="2400" spc="-1" strike="noStrike">
              <a:latin typeface="Arial"/>
            </a:endParaRPr>
          </a:p>
        </p:txBody>
      </p:sp>
      <p:sp>
        <p:nvSpPr>
          <p:cNvPr id="106" name="CustomShape 10"/>
          <p:cNvSpPr/>
          <p:nvPr/>
        </p:nvSpPr>
        <p:spPr>
          <a:xfrm>
            <a:off x="5050800" y="3555000"/>
            <a:ext cx="389268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Meeldima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нравиться. </a:t>
            </a:r>
            <a:endParaRPr b="0" lang="et-EE" sz="2400" spc="-1" strike="noStrike">
              <a:latin typeface="Arial"/>
            </a:endParaRPr>
          </a:p>
        </p:txBody>
      </p:sp>
      <p:sp>
        <p:nvSpPr>
          <p:cNvPr id="107" name="CustomShape 11"/>
          <p:cNvSpPr/>
          <p:nvPr/>
        </p:nvSpPr>
        <p:spPr>
          <a:xfrm>
            <a:off x="107640" y="4073760"/>
            <a:ext cx="4824000" cy="748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See on mulle meele järgi</a:t>
            </a:r>
            <a:r>
              <a:rPr b="1" lang="ru-RU" sz="2400" spc="-1" strike="noStrike">
                <a:solidFill>
                  <a:srgbClr val="c00000"/>
                </a:solidFill>
                <a:latin typeface="Bookman Old Style"/>
              </a:rPr>
              <a:t>!</a:t>
            </a:r>
            <a:endParaRPr b="0" lang="et-EE" sz="2400" spc="-1" strike="noStrike">
              <a:latin typeface="Arial"/>
            </a:endParaRPr>
          </a:p>
          <a:p>
            <a:pPr>
              <a:lnSpc>
                <a:spcPct val="9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Это мне по нраву!</a:t>
            </a:r>
            <a:endParaRPr b="0" lang="et-EE" sz="2400" spc="-1" strike="noStrike">
              <a:latin typeface="Arial"/>
            </a:endParaRPr>
          </a:p>
        </p:txBody>
      </p:sp>
      <p:sp>
        <p:nvSpPr>
          <p:cNvPr id="108" name="CustomShape 12"/>
          <p:cNvSpPr/>
          <p:nvPr/>
        </p:nvSpPr>
        <p:spPr>
          <a:xfrm>
            <a:off x="5059080" y="4073760"/>
            <a:ext cx="3892680" cy="748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See on vastu meelt</a:t>
            </a:r>
            <a:r>
              <a:rPr b="1" lang="ru-RU" sz="2400" spc="-1" strike="noStrike">
                <a:solidFill>
                  <a:srgbClr val="c00000"/>
                </a:solidFill>
                <a:latin typeface="Bookman Old Style"/>
              </a:rPr>
              <a:t>!</a:t>
            </a:r>
            <a:endParaRPr b="0" lang="et-EE" sz="2400" spc="-1" strike="noStrike">
              <a:latin typeface="Arial"/>
            </a:endParaRPr>
          </a:p>
          <a:p>
            <a:pPr>
              <a:lnSpc>
                <a:spcPct val="9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Это мне</a:t>
            </a:r>
            <a:r>
              <a:rPr b="1" lang="et-EE" sz="2400" spc="-1" strike="noStrike">
                <a:solidFill>
                  <a:srgbClr val="000000"/>
                </a:solidFill>
                <a:latin typeface="Arial Narrow"/>
              </a:rPr>
              <a:t> </a:t>
            </a:r>
            <a:r>
              <a:rPr b="1" lang="ru-RU" sz="2400" spc="-1" strike="noStrike">
                <a:solidFill>
                  <a:srgbClr val="000000"/>
                </a:solidFill>
                <a:latin typeface="Arial Narrow"/>
              </a:rPr>
              <a:t>не по нраву!</a:t>
            </a:r>
            <a:endParaRPr b="0" lang="et-EE" sz="2400" spc="-1" strike="noStrike">
              <a:latin typeface="Arial"/>
            </a:endParaRPr>
          </a:p>
        </p:txBody>
      </p:sp>
      <p:sp>
        <p:nvSpPr>
          <p:cNvPr id="109" name="CustomShape 13"/>
          <p:cNvSpPr/>
          <p:nvPr/>
        </p:nvSpPr>
        <p:spPr>
          <a:xfrm>
            <a:off x="107640" y="4885560"/>
            <a:ext cx="482400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Ma muudan oma meelt.</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Я меняю своё мнение. </a:t>
            </a:r>
            <a:endParaRPr b="0" lang="et-EE" sz="2400" spc="-1" strike="noStrike">
              <a:latin typeface="Arial"/>
            </a:endParaRPr>
          </a:p>
        </p:txBody>
      </p:sp>
      <p:sp>
        <p:nvSpPr>
          <p:cNvPr id="110" name="CustomShape 14"/>
          <p:cNvSpPr/>
          <p:nvPr/>
        </p:nvSpPr>
        <p:spPr>
          <a:xfrm>
            <a:off x="5056200" y="4885560"/>
            <a:ext cx="386748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Meelega teen seda.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Умышленно делаю это. </a:t>
            </a:r>
            <a:endParaRPr b="0" lang="et-EE" sz="2400" spc="-1" strike="noStrike">
              <a:latin typeface="Arial"/>
            </a:endParaRPr>
          </a:p>
        </p:txBody>
      </p:sp>
      <p:sp>
        <p:nvSpPr>
          <p:cNvPr id="111" name="CustomShape 15"/>
          <p:cNvSpPr/>
          <p:nvPr/>
        </p:nvSpPr>
        <p:spPr>
          <a:xfrm>
            <a:off x="107640" y="5771160"/>
            <a:ext cx="482400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Meeleolu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настроение; </a:t>
            </a:r>
            <a:endParaRPr b="0" lang="et-EE" sz="2400" spc="-1" strike="noStrike">
              <a:latin typeface="Arial"/>
            </a:endParaRPr>
          </a:p>
        </p:txBody>
      </p:sp>
      <p:sp>
        <p:nvSpPr>
          <p:cNvPr id="112" name="CustomShape 16"/>
          <p:cNvSpPr/>
          <p:nvPr/>
        </p:nvSpPr>
        <p:spPr>
          <a:xfrm>
            <a:off x="5043600" y="5754600"/>
            <a:ext cx="389268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meelerahu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спокойствие;</a:t>
            </a:r>
            <a:endParaRPr b="0" lang="et-EE" sz="2400" spc="-1" strike="noStrike">
              <a:latin typeface="Arial"/>
            </a:endParaRPr>
          </a:p>
        </p:txBody>
      </p:sp>
      <p:sp>
        <p:nvSpPr>
          <p:cNvPr id="113" name="CustomShape 17"/>
          <p:cNvSpPr/>
          <p:nvPr/>
        </p:nvSpPr>
        <p:spPr>
          <a:xfrm>
            <a:off x="107640" y="6287400"/>
            <a:ext cx="482400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meele</a:t>
            </a:r>
            <a:r>
              <a:rPr b="1" lang="et-EE" sz="2400" spc="-1" strike="noStrike">
                <a:solidFill>
                  <a:srgbClr val="0000ff"/>
                </a:solidFill>
                <a:latin typeface="Bookman Old Style"/>
              </a:rPr>
              <a:t>tu</a:t>
            </a:r>
            <a:r>
              <a:rPr b="1" lang="et-EE" sz="2400" spc="-1" strike="noStrike">
                <a:solidFill>
                  <a:srgbClr val="c00000"/>
                </a:solidFill>
                <a:latin typeface="Bookman Old Style"/>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безумный; </a:t>
            </a:r>
            <a:endParaRPr b="0" lang="et-EE" sz="2400" spc="-1" strike="noStrike">
              <a:latin typeface="Arial"/>
            </a:endParaRPr>
          </a:p>
        </p:txBody>
      </p:sp>
      <p:sp>
        <p:nvSpPr>
          <p:cNvPr id="114" name="CustomShape 18"/>
          <p:cNvSpPr/>
          <p:nvPr/>
        </p:nvSpPr>
        <p:spPr>
          <a:xfrm>
            <a:off x="5043600" y="6255720"/>
            <a:ext cx="389268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2" strike="noStrike">
                <a:solidFill>
                  <a:srgbClr val="c00000"/>
                </a:solidFill>
                <a:latin typeface="Bookman Old Style"/>
              </a:rPr>
              <a:t>meelitama </a:t>
            </a:r>
            <a:r>
              <a:rPr b="1" lang="ru-RU" sz="2400" spc="-12" strike="noStrike">
                <a:solidFill>
                  <a:srgbClr val="000000"/>
                </a:solidFill>
                <a:latin typeface="Arial Narrow"/>
              </a:rPr>
              <a:t>–</a:t>
            </a:r>
            <a:r>
              <a:rPr b="1" lang="et-EE" sz="2400" spc="-12" strike="noStrike">
                <a:solidFill>
                  <a:srgbClr val="000000"/>
                </a:solidFill>
                <a:latin typeface="Arial Narrow"/>
              </a:rPr>
              <a:t> </a:t>
            </a:r>
            <a:r>
              <a:rPr b="1" lang="ru-RU" sz="2400" spc="-12" strike="noStrike">
                <a:solidFill>
                  <a:srgbClr val="000000"/>
                </a:solidFill>
                <a:latin typeface="Arial Narrow"/>
              </a:rPr>
              <a:t>приманивать</a:t>
            </a:r>
            <a:r>
              <a:rPr b="1" lang="ru-RU" sz="2400" spc="-1" strike="noStrike">
                <a:solidFill>
                  <a:srgbClr val="000000"/>
                </a:solidFill>
                <a:latin typeface="Arial Narrow"/>
              </a:rPr>
              <a:t>.</a:t>
            </a:r>
            <a:endParaRPr b="0" lang="et-EE" sz="2400" spc="-1" strike="noStrike">
              <a:latin typeface="Arial"/>
            </a:endParaRPr>
          </a:p>
        </p:txBody>
      </p:sp>
      <p:pic>
        <p:nvPicPr>
          <p:cNvPr id="115" name="Picture 2" descr="">
            <a:hlinkClick r:id="" action="ppaction://media"/>
          </p:cNvPr>
          <p:cNvPicPr/>
          <p:nvPr>
            <a:videoFile r:link="rId5"/>
            <p:extLst>
              <p:ext uri="{DAA4B4D4-6D71-4841-9C94-3DE7FCFB9230}">
                <p14:media r:embed="rId6"/>
              </p:ext>
            </p:extLst>
          </p:nvPr>
        </p:nvPicPr>
        <p:blipFill>
          <a:blip r:embed="rId7"/>
        </p:blipFill>
        <p:spPr>
          <a:xfrm>
            <a:off x="8318520" y="6032520"/>
            <a:ext cx="609120" cy="609120"/>
          </a:xfrm>
          <a:prstGeom prst="rect">
            <a:avLst/>
          </a:prstGeom>
          <a:ln>
            <a:noFill/>
          </a:ln>
        </p:spPr>
      </p:pic>
    </p:spTree>
  </p:cSld>
  <mc:AlternateContent>
    <mc:Choice Requires="p14">
      <p:transition spd="slow" advTm="311000" p14:dur="2000"/>
    </mc:Choice>
    <mc:Fallback>
      <p:transition spd="slow" advTm="311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p:cBhvr>
                                        <p:cTn id="6" dur="1" fill="hold"/>
                                        <p:tgtEl>
                                          <p:spTgt spid="115"/>
                                        </p:tgtEl>
                                      </p:cBhvr>
                                    </p:cmd>
                                  </p:childTnLst>
                                </p:cTn>
                              </p:par>
                              <p:par>
                                <p:cTn id="7" nodeType="withEffect" fill="hold" presetClass="mediacall">
                                  <p:stCondLst>
                                    <p:cond delay="0"/>
                                  </p:stCondLst>
                                  <p:childTnLst>
                                    <p:cmd type="call">
                                      <p:cBhvr>
                                        <p:cTn id="8" dur="311066" fill="hold"/>
                                        <p:tgtEl>
                                          <p:spTgt spid="95"/>
                                        </p:tgtEl>
                                      </p:cBhvr>
                                    </p:cmd>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22" presetSubtype="4">
                                  <p:stCondLst>
                                    <p:cond delay="0"/>
                                  </p:stCondLst>
                                  <p:childTnLst>
                                    <p:set>
                                      <p:cBhvr>
                                        <p:cTn id="12" dur="1" fill="hold">
                                          <p:stCondLst>
                                            <p:cond delay="0"/>
                                          </p:stCondLst>
                                        </p:cTn>
                                        <p:tgtEl>
                                          <p:spTgt spid="97"/>
                                        </p:tgtEl>
                                        <p:attrNameLst>
                                          <p:attrName>style.visibility</p:attrName>
                                        </p:attrNameLst>
                                      </p:cBhvr>
                                      <p:to>
                                        <p:strVal val="visible"/>
                                      </p:to>
                                    </p:set>
                                    <p:animEffect filter="wipe(down)" transition="in">
                                      <p:cBhvr additive="repl">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nodeType="clickEffect" fill="hold" presetClass="entr" presetID="22" presetSubtype="4">
                                  <p:stCondLst>
                                    <p:cond delay="0"/>
                                  </p:stCondLst>
                                  <p:childTnLst>
                                    <p:set>
                                      <p:cBhvr>
                                        <p:cTn id="17" dur="1" fill="hold">
                                          <p:stCondLst>
                                            <p:cond delay="0"/>
                                          </p:stCondLst>
                                        </p:cTn>
                                        <p:tgtEl>
                                          <p:spTgt spid="99"/>
                                        </p:tgtEl>
                                        <p:attrNameLst>
                                          <p:attrName>style.visibility</p:attrName>
                                        </p:attrNameLst>
                                      </p:cBhvr>
                                      <p:to>
                                        <p:strVal val="visible"/>
                                      </p:to>
                                    </p:set>
                                    <p:animEffect filter="wipe(down)" transition="in">
                                      <p:cBhvr additive="repl">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22" presetSubtype="4">
                                  <p:stCondLst>
                                    <p:cond delay="0"/>
                                  </p:stCondLst>
                                  <p:childTnLst>
                                    <p:set>
                                      <p:cBhvr>
                                        <p:cTn id="22" dur="1" fill="hold">
                                          <p:stCondLst>
                                            <p:cond delay="0"/>
                                          </p:stCondLst>
                                        </p:cTn>
                                        <p:tgtEl>
                                          <p:spTgt spid="100"/>
                                        </p:tgtEl>
                                        <p:attrNameLst>
                                          <p:attrName>style.visibility</p:attrName>
                                        </p:attrNameLst>
                                      </p:cBhvr>
                                      <p:to>
                                        <p:strVal val="visible"/>
                                      </p:to>
                                    </p:set>
                                    <p:animEffect filter="wipe(down)" transition="in">
                                      <p:cBhvr additive="repl">
                                        <p:cTn id="23" dur="500"/>
                                        <p:tgtEl>
                                          <p:spTgt spid="100"/>
                                        </p:tgtEl>
                                      </p:cBhvr>
                                    </p:animEffect>
                                  </p:childTnLst>
                                </p:cTn>
                              </p:par>
                            </p:childTnLst>
                          </p:cTn>
                        </p:par>
                      </p:childTnLst>
                    </p:cTn>
                  </p:par>
                  <p:par>
                    <p:cTn id="24" fill="hold">
                      <p:stCondLst>
                        <p:cond delay="indefinite"/>
                      </p:stCondLst>
                      <p:childTnLst>
                        <p:par>
                          <p:cTn id="25" fill="hold">
                            <p:stCondLst>
                              <p:cond delay="0"/>
                            </p:stCondLst>
                            <p:childTnLst>
                              <p:par>
                                <p:cTn id="26" nodeType="clickEffect" fill="hold" presetClass="entr" presetID="22" presetSubtype="4">
                                  <p:stCondLst>
                                    <p:cond delay="0"/>
                                  </p:stCondLst>
                                  <p:childTnLst>
                                    <p:set>
                                      <p:cBhvr>
                                        <p:cTn id="27" dur="1" fill="hold">
                                          <p:stCondLst>
                                            <p:cond delay="0"/>
                                          </p:stCondLst>
                                        </p:cTn>
                                        <p:tgtEl>
                                          <p:spTgt spid="98"/>
                                        </p:tgtEl>
                                        <p:attrNameLst>
                                          <p:attrName>style.visibility</p:attrName>
                                        </p:attrNameLst>
                                      </p:cBhvr>
                                      <p:to>
                                        <p:strVal val="visible"/>
                                      </p:to>
                                    </p:set>
                                    <p:animEffect filter="wipe(down)" transition="in">
                                      <p:cBhvr additive="repl">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22" presetSubtype="4">
                                  <p:stCondLst>
                                    <p:cond delay="0"/>
                                  </p:stCondLst>
                                  <p:childTnLst>
                                    <p:set>
                                      <p:cBhvr>
                                        <p:cTn id="32" dur="1" fill="hold">
                                          <p:stCondLst>
                                            <p:cond delay="0"/>
                                          </p:stCondLst>
                                        </p:cTn>
                                        <p:tgtEl>
                                          <p:spTgt spid="101"/>
                                        </p:tgtEl>
                                        <p:attrNameLst>
                                          <p:attrName>style.visibility</p:attrName>
                                        </p:attrNameLst>
                                      </p:cBhvr>
                                      <p:to>
                                        <p:strVal val="visible"/>
                                      </p:to>
                                    </p:set>
                                    <p:animEffect filter="wipe(down)" transition="in">
                                      <p:cBhvr additive="repl">
                                        <p:cTn id="33" dur="500"/>
                                        <p:tgtEl>
                                          <p:spTgt spid="101"/>
                                        </p:tgtEl>
                                      </p:cBhvr>
                                    </p:animEffect>
                                  </p:childTnLst>
                                </p:cTn>
                              </p:par>
                            </p:childTnLst>
                          </p:cTn>
                        </p:par>
                      </p:childTnLst>
                    </p:cTn>
                  </p:par>
                  <p:par>
                    <p:cTn id="34" fill="hold">
                      <p:stCondLst>
                        <p:cond delay="indefinite"/>
                      </p:stCondLst>
                      <p:childTnLst>
                        <p:par>
                          <p:cTn id="35" fill="hold">
                            <p:stCondLst>
                              <p:cond delay="0"/>
                            </p:stCondLst>
                            <p:childTnLst>
                              <p:par>
                                <p:cTn id="36" nodeType="clickEffect" fill="hold" presetClass="entr" presetID="22" presetSubtype="4">
                                  <p:stCondLst>
                                    <p:cond delay="0"/>
                                  </p:stCondLst>
                                  <p:childTnLst>
                                    <p:set>
                                      <p:cBhvr>
                                        <p:cTn id="37" dur="1" fill="hold">
                                          <p:stCondLst>
                                            <p:cond delay="0"/>
                                          </p:stCondLst>
                                        </p:cTn>
                                        <p:tgtEl>
                                          <p:spTgt spid="102"/>
                                        </p:tgtEl>
                                        <p:attrNameLst>
                                          <p:attrName>style.visibility</p:attrName>
                                        </p:attrNameLst>
                                      </p:cBhvr>
                                      <p:to>
                                        <p:strVal val="visible"/>
                                      </p:to>
                                    </p:set>
                                    <p:animEffect filter="wipe(down)" transition="in">
                                      <p:cBhvr additive="repl">
                                        <p:cTn id="38" dur="500"/>
                                        <p:tgtEl>
                                          <p:spTgt spid="102"/>
                                        </p:tgtEl>
                                      </p:cBhvr>
                                    </p:animEffec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22" presetSubtype="4">
                                  <p:stCondLst>
                                    <p:cond delay="0"/>
                                  </p:stCondLst>
                                  <p:childTnLst>
                                    <p:set>
                                      <p:cBhvr>
                                        <p:cTn id="42" dur="1" fill="hold">
                                          <p:stCondLst>
                                            <p:cond delay="0"/>
                                          </p:stCondLst>
                                        </p:cTn>
                                        <p:tgtEl>
                                          <p:spTgt spid="103"/>
                                        </p:tgtEl>
                                        <p:attrNameLst>
                                          <p:attrName>style.visibility</p:attrName>
                                        </p:attrNameLst>
                                      </p:cBhvr>
                                      <p:to>
                                        <p:strVal val="visible"/>
                                      </p:to>
                                    </p:set>
                                    <p:animEffect filter="wipe(down)" transition="in">
                                      <p:cBhvr additive="repl">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nodeType="clickEffect" fill="hold" presetClass="entr" presetID="22" presetSubtype="4">
                                  <p:stCondLst>
                                    <p:cond delay="0"/>
                                  </p:stCondLst>
                                  <p:childTnLst>
                                    <p:set>
                                      <p:cBhvr>
                                        <p:cTn id="47" dur="1" fill="hold">
                                          <p:stCondLst>
                                            <p:cond delay="0"/>
                                          </p:stCondLst>
                                        </p:cTn>
                                        <p:tgtEl>
                                          <p:spTgt spid="104"/>
                                        </p:tgtEl>
                                        <p:attrNameLst>
                                          <p:attrName>style.visibility</p:attrName>
                                        </p:attrNameLst>
                                      </p:cBhvr>
                                      <p:to>
                                        <p:strVal val="visible"/>
                                      </p:to>
                                    </p:set>
                                    <p:animEffect filter="wipe(down)" transition="in">
                                      <p:cBhvr additive="repl">
                                        <p:cTn id="48" dur="500"/>
                                        <p:tgtEl>
                                          <p:spTgt spid="104"/>
                                        </p:tgtEl>
                                      </p:cBhvr>
                                    </p:animEffect>
                                  </p:childTnLst>
                                </p:cTn>
                              </p:par>
                            </p:childTnLst>
                          </p:cTn>
                        </p:par>
                      </p:childTnLst>
                    </p:cTn>
                  </p:par>
                  <p:par>
                    <p:cTn id="49" fill="hold">
                      <p:stCondLst>
                        <p:cond delay="indefinite"/>
                      </p:stCondLst>
                      <p:childTnLst>
                        <p:par>
                          <p:cTn id="50" fill="hold">
                            <p:stCondLst>
                              <p:cond delay="0"/>
                            </p:stCondLst>
                            <p:childTnLst>
                              <p:par>
                                <p:cTn id="51" nodeType="clickEffect" fill="hold" presetClass="entr" presetID="22" presetSubtype="4">
                                  <p:stCondLst>
                                    <p:cond delay="0"/>
                                  </p:stCondLst>
                                  <p:childTnLst>
                                    <p:set>
                                      <p:cBhvr>
                                        <p:cTn id="52" dur="1" fill="hold">
                                          <p:stCondLst>
                                            <p:cond delay="0"/>
                                          </p:stCondLst>
                                        </p:cTn>
                                        <p:tgtEl>
                                          <p:spTgt spid="105"/>
                                        </p:tgtEl>
                                        <p:attrNameLst>
                                          <p:attrName>style.visibility</p:attrName>
                                        </p:attrNameLst>
                                      </p:cBhvr>
                                      <p:to>
                                        <p:strVal val="visible"/>
                                      </p:to>
                                    </p:set>
                                    <p:animEffect filter="wipe(down)" transition="in">
                                      <p:cBhvr additive="repl">
                                        <p:cTn id="53" dur="500"/>
                                        <p:tgtEl>
                                          <p:spTgt spid="105"/>
                                        </p:tgtEl>
                                      </p:cBhvr>
                                    </p:animEffect>
                                  </p:childTnLst>
                                </p:cTn>
                              </p:par>
                            </p:childTnLst>
                          </p:cTn>
                        </p:par>
                      </p:childTnLst>
                    </p:cTn>
                  </p:par>
                  <p:par>
                    <p:cTn id="54" fill="hold">
                      <p:stCondLst>
                        <p:cond delay="indefinite"/>
                      </p:stCondLst>
                      <p:childTnLst>
                        <p:par>
                          <p:cTn id="55" fill="hold">
                            <p:stCondLst>
                              <p:cond delay="0"/>
                            </p:stCondLst>
                            <p:childTnLst>
                              <p:par>
                                <p:cTn id="56" nodeType="clickEffect" fill="hold" presetClass="entr" presetID="22" presetSubtype="4">
                                  <p:stCondLst>
                                    <p:cond delay="0"/>
                                  </p:stCondLst>
                                  <p:childTnLst>
                                    <p:set>
                                      <p:cBhvr>
                                        <p:cTn id="57" dur="1" fill="hold">
                                          <p:stCondLst>
                                            <p:cond delay="0"/>
                                          </p:stCondLst>
                                        </p:cTn>
                                        <p:tgtEl>
                                          <p:spTgt spid="106"/>
                                        </p:tgtEl>
                                        <p:attrNameLst>
                                          <p:attrName>style.visibility</p:attrName>
                                        </p:attrNameLst>
                                      </p:cBhvr>
                                      <p:to>
                                        <p:strVal val="visible"/>
                                      </p:to>
                                    </p:set>
                                    <p:animEffect filter="wipe(down)" transition="in">
                                      <p:cBhvr additive="repl">
                                        <p:cTn id="58" dur="500"/>
                                        <p:tgtEl>
                                          <p:spTgt spid="106"/>
                                        </p:tgtEl>
                                      </p:cBhvr>
                                    </p:animEffec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22" presetSubtype="4">
                                  <p:stCondLst>
                                    <p:cond delay="0"/>
                                  </p:stCondLst>
                                  <p:childTnLst>
                                    <p:set>
                                      <p:cBhvr>
                                        <p:cTn id="62" dur="1" fill="hold">
                                          <p:stCondLst>
                                            <p:cond delay="0"/>
                                          </p:stCondLst>
                                        </p:cTn>
                                        <p:tgtEl>
                                          <p:spTgt spid="107"/>
                                        </p:tgtEl>
                                        <p:attrNameLst>
                                          <p:attrName>style.visibility</p:attrName>
                                        </p:attrNameLst>
                                      </p:cBhvr>
                                      <p:to>
                                        <p:strVal val="visible"/>
                                      </p:to>
                                    </p:set>
                                    <p:animEffect filter="wipe(down)" transition="in">
                                      <p:cBhvr additive="repl">
                                        <p:cTn id="63" dur="500"/>
                                        <p:tgtEl>
                                          <p:spTgt spid="107"/>
                                        </p:tgtEl>
                                      </p:cBhvr>
                                    </p:animEffect>
                                  </p:childTnLst>
                                </p:cTn>
                              </p:par>
                            </p:childTnLst>
                          </p:cTn>
                        </p:par>
                      </p:childTnLst>
                    </p:cTn>
                  </p:par>
                  <p:par>
                    <p:cTn id="64" fill="hold">
                      <p:stCondLst>
                        <p:cond delay="indefinite"/>
                      </p:stCondLst>
                      <p:childTnLst>
                        <p:par>
                          <p:cTn id="65" fill="hold">
                            <p:stCondLst>
                              <p:cond delay="0"/>
                            </p:stCondLst>
                            <p:childTnLst>
                              <p:par>
                                <p:cTn id="66" nodeType="clickEffect" fill="hold" presetClass="entr" presetID="22" presetSubtype="4">
                                  <p:stCondLst>
                                    <p:cond delay="0"/>
                                  </p:stCondLst>
                                  <p:childTnLst>
                                    <p:set>
                                      <p:cBhvr>
                                        <p:cTn id="67" dur="1" fill="hold">
                                          <p:stCondLst>
                                            <p:cond delay="0"/>
                                          </p:stCondLst>
                                        </p:cTn>
                                        <p:tgtEl>
                                          <p:spTgt spid="108"/>
                                        </p:tgtEl>
                                        <p:attrNameLst>
                                          <p:attrName>style.visibility</p:attrName>
                                        </p:attrNameLst>
                                      </p:cBhvr>
                                      <p:to>
                                        <p:strVal val="visible"/>
                                      </p:to>
                                    </p:set>
                                    <p:animEffect filter="wipe(down)" transition="in">
                                      <p:cBhvr additive="repl">
                                        <p:cTn id="68" dur="500"/>
                                        <p:tgtEl>
                                          <p:spTgt spid="108"/>
                                        </p:tgtEl>
                                      </p:cBhvr>
                                    </p:animEffect>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22" presetSubtype="4">
                                  <p:stCondLst>
                                    <p:cond delay="0"/>
                                  </p:stCondLst>
                                  <p:childTnLst>
                                    <p:set>
                                      <p:cBhvr>
                                        <p:cTn id="72" dur="1" fill="hold">
                                          <p:stCondLst>
                                            <p:cond delay="0"/>
                                          </p:stCondLst>
                                        </p:cTn>
                                        <p:tgtEl>
                                          <p:spTgt spid="109"/>
                                        </p:tgtEl>
                                        <p:attrNameLst>
                                          <p:attrName>style.visibility</p:attrName>
                                        </p:attrNameLst>
                                      </p:cBhvr>
                                      <p:to>
                                        <p:strVal val="visible"/>
                                      </p:to>
                                    </p:set>
                                    <p:animEffect filter="wipe(down)" transition="in">
                                      <p:cBhvr additive="repl">
                                        <p:cTn id="73" dur="500"/>
                                        <p:tgtEl>
                                          <p:spTgt spid="109"/>
                                        </p:tgtEl>
                                      </p:cBhvr>
                                    </p:animEffect>
                                  </p:childTnLst>
                                </p:cTn>
                              </p:par>
                            </p:childTnLst>
                          </p:cTn>
                        </p:par>
                      </p:childTnLst>
                    </p:cTn>
                  </p:par>
                  <p:par>
                    <p:cTn id="74" fill="hold">
                      <p:stCondLst>
                        <p:cond delay="indefinite"/>
                      </p:stCondLst>
                      <p:childTnLst>
                        <p:par>
                          <p:cTn id="75" fill="hold">
                            <p:stCondLst>
                              <p:cond delay="0"/>
                            </p:stCondLst>
                            <p:childTnLst>
                              <p:par>
                                <p:cTn id="76" nodeType="clickEffect" fill="hold" presetClass="entr" presetID="22" presetSubtype="4">
                                  <p:stCondLst>
                                    <p:cond delay="0"/>
                                  </p:stCondLst>
                                  <p:childTnLst>
                                    <p:set>
                                      <p:cBhvr>
                                        <p:cTn id="77" dur="1" fill="hold">
                                          <p:stCondLst>
                                            <p:cond delay="0"/>
                                          </p:stCondLst>
                                        </p:cTn>
                                        <p:tgtEl>
                                          <p:spTgt spid="110"/>
                                        </p:tgtEl>
                                        <p:attrNameLst>
                                          <p:attrName>style.visibility</p:attrName>
                                        </p:attrNameLst>
                                      </p:cBhvr>
                                      <p:to>
                                        <p:strVal val="visible"/>
                                      </p:to>
                                    </p:set>
                                    <p:animEffect filter="wipe(down)" transition="in">
                                      <p:cBhvr additive="repl">
                                        <p:cTn id="78" dur="500"/>
                                        <p:tgtEl>
                                          <p:spTgt spid="110"/>
                                        </p:tgtEl>
                                      </p:cBhvr>
                                    </p:animEffect>
                                  </p:childTnLst>
                                </p:cTn>
                              </p:par>
                            </p:childTnLst>
                          </p:cTn>
                        </p:par>
                      </p:childTnLst>
                    </p:cTn>
                  </p:par>
                  <p:par>
                    <p:cTn id="79" fill="hold">
                      <p:stCondLst>
                        <p:cond delay="indefinite"/>
                      </p:stCondLst>
                      <p:childTnLst>
                        <p:par>
                          <p:cTn id="80" fill="hold">
                            <p:stCondLst>
                              <p:cond delay="0"/>
                            </p:stCondLst>
                            <p:childTnLst>
                              <p:par>
                                <p:cTn id="81" nodeType="clickEffect" fill="hold" presetClass="entr" presetID="22" presetSubtype="4">
                                  <p:stCondLst>
                                    <p:cond delay="0"/>
                                  </p:stCondLst>
                                  <p:childTnLst>
                                    <p:set>
                                      <p:cBhvr>
                                        <p:cTn id="82" dur="1" fill="hold">
                                          <p:stCondLst>
                                            <p:cond delay="0"/>
                                          </p:stCondLst>
                                        </p:cTn>
                                        <p:tgtEl>
                                          <p:spTgt spid="111"/>
                                        </p:tgtEl>
                                        <p:attrNameLst>
                                          <p:attrName>style.visibility</p:attrName>
                                        </p:attrNameLst>
                                      </p:cBhvr>
                                      <p:to>
                                        <p:strVal val="visible"/>
                                      </p:to>
                                    </p:set>
                                    <p:animEffect filter="wipe(down)" transition="in">
                                      <p:cBhvr additive="repl">
                                        <p:cTn id="83" dur="500"/>
                                        <p:tgtEl>
                                          <p:spTgt spid="111"/>
                                        </p:tgtEl>
                                      </p:cBhvr>
                                    </p:animEffect>
                                  </p:childTnLst>
                                </p:cTn>
                              </p:par>
                            </p:childTnLst>
                          </p:cTn>
                        </p:par>
                      </p:childTnLst>
                    </p:cTn>
                  </p:par>
                  <p:par>
                    <p:cTn id="84" fill="hold">
                      <p:stCondLst>
                        <p:cond delay="indefinite"/>
                      </p:stCondLst>
                      <p:childTnLst>
                        <p:par>
                          <p:cTn id="85" fill="hold">
                            <p:stCondLst>
                              <p:cond delay="0"/>
                            </p:stCondLst>
                            <p:childTnLst>
                              <p:par>
                                <p:cTn id="86" nodeType="clickEffect" fill="hold" presetClass="entr" presetID="22" presetSubtype="4">
                                  <p:stCondLst>
                                    <p:cond delay="0"/>
                                  </p:stCondLst>
                                  <p:childTnLst>
                                    <p:set>
                                      <p:cBhvr>
                                        <p:cTn id="87" dur="1" fill="hold">
                                          <p:stCondLst>
                                            <p:cond delay="0"/>
                                          </p:stCondLst>
                                        </p:cTn>
                                        <p:tgtEl>
                                          <p:spTgt spid="112"/>
                                        </p:tgtEl>
                                        <p:attrNameLst>
                                          <p:attrName>style.visibility</p:attrName>
                                        </p:attrNameLst>
                                      </p:cBhvr>
                                      <p:to>
                                        <p:strVal val="visible"/>
                                      </p:to>
                                    </p:set>
                                    <p:animEffect filter="wipe(down)" transition="in">
                                      <p:cBhvr additive="repl">
                                        <p:cTn id="88" dur="500"/>
                                        <p:tgtEl>
                                          <p:spTgt spid="112"/>
                                        </p:tgtEl>
                                      </p:cBhvr>
                                    </p:animEffec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22" presetSubtype="4">
                                  <p:stCondLst>
                                    <p:cond delay="0"/>
                                  </p:stCondLst>
                                  <p:childTnLst>
                                    <p:set>
                                      <p:cBhvr>
                                        <p:cTn id="92" dur="1" fill="hold">
                                          <p:stCondLst>
                                            <p:cond delay="0"/>
                                          </p:stCondLst>
                                        </p:cTn>
                                        <p:tgtEl>
                                          <p:spTgt spid="113"/>
                                        </p:tgtEl>
                                        <p:attrNameLst>
                                          <p:attrName>style.visibility</p:attrName>
                                        </p:attrNameLst>
                                      </p:cBhvr>
                                      <p:to>
                                        <p:strVal val="visible"/>
                                      </p:to>
                                    </p:set>
                                    <p:animEffect filter="wipe(down)" transition="in">
                                      <p:cBhvr additive="repl">
                                        <p:cTn id="93" dur="500"/>
                                        <p:tgtEl>
                                          <p:spTgt spid="113"/>
                                        </p:tgtEl>
                                      </p:cBhvr>
                                    </p:animEffect>
                                  </p:childTnLst>
                                </p:cTn>
                              </p:par>
                            </p:childTnLst>
                          </p:cTn>
                        </p:par>
                      </p:childTnLst>
                    </p:cTn>
                  </p:par>
                  <p:par>
                    <p:cTn id="94" fill="hold">
                      <p:stCondLst>
                        <p:cond delay="indefinite"/>
                      </p:stCondLst>
                      <p:childTnLst>
                        <p:par>
                          <p:cTn id="95" fill="hold">
                            <p:stCondLst>
                              <p:cond delay="0"/>
                            </p:stCondLst>
                            <p:childTnLst>
                              <p:par>
                                <p:cTn id="96" nodeType="clickEffect" fill="hold" presetClass="entr" presetID="22" presetSubtype="4">
                                  <p:stCondLst>
                                    <p:cond delay="0"/>
                                  </p:stCondLst>
                                  <p:childTnLst>
                                    <p:set>
                                      <p:cBhvr>
                                        <p:cTn id="97" dur="1" fill="hold">
                                          <p:stCondLst>
                                            <p:cond delay="0"/>
                                          </p:stCondLst>
                                        </p:cTn>
                                        <p:tgtEl>
                                          <p:spTgt spid="114"/>
                                        </p:tgtEl>
                                        <p:attrNameLst>
                                          <p:attrName>style.visibility</p:attrName>
                                        </p:attrNameLst>
                                      </p:cBhvr>
                                      <p:to>
                                        <p:strVal val="visible"/>
                                      </p:to>
                                    </p:set>
                                    <p:animEffect filter="wipe(down)" transition="in">
                                      <p:cBhvr additive="repl">
                                        <p:cTn id="98"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CustomShape 1"/>
          <p:cNvSpPr/>
          <p:nvPr/>
        </p:nvSpPr>
        <p:spPr>
          <a:xfrm>
            <a:off x="129240" y="44640"/>
            <a:ext cx="8928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et-EE" sz="2800" spc="-1" strike="noStrike">
                <a:solidFill>
                  <a:srgbClr val="c00000"/>
                </a:solidFill>
                <a:latin typeface="Bookman Old Style"/>
              </a:rPr>
              <a:t>Esimesed Solotoj Niva küla asunikud. </a:t>
            </a:r>
            <a:r>
              <a:rPr b="1" lang="ru-RU" sz="2800" spc="-1" strike="noStrike">
                <a:solidFill>
                  <a:srgbClr val="640000"/>
                </a:solidFill>
                <a:latin typeface="Arial Narrow"/>
              </a:rPr>
              <a:t>Часть 1.</a:t>
            </a:r>
            <a:endParaRPr b="0" lang="et-EE" sz="2800" spc="-1" strike="noStrike">
              <a:latin typeface="Arial"/>
            </a:endParaRPr>
          </a:p>
        </p:txBody>
      </p:sp>
      <p:sp>
        <p:nvSpPr>
          <p:cNvPr id="212" name="CustomShape 2"/>
          <p:cNvSpPr/>
          <p:nvPr/>
        </p:nvSpPr>
        <p:spPr>
          <a:xfrm>
            <a:off x="124920" y="52560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52" strike="noStrike">
                <a:solidFill>
                  <a:srgbClr val="c00000"/>
                </a:solidFill>
                <a:latin typeface="Bookman Old Style"/>
              </a:rPr>
              <a:t>Päev oli juba peale lõunat, tee oli väga raske ja </a:t>
            </a:r>
            <a:r>
              <a:rPr b="1" lang="et-EE" sz="2400" spc="-52" strike="noStrike">
                <a:solidFill>
                  <a:srgbClr val="006600"/>
                </a:solidFill>
                <a:latin typeface="Bookman Old Style"/>
              </a:rPr>
              <a:t>tegelikult</a:t>
            </a:r>
            <a:r>
              <a:rPr b="1" lang="et-EE" sz="2400" spc="-52" strike="noStrike">
                <a:solidFill>
                  <a:srgbClr val="c00000"/>
                </a:solidFill>
                <a:latin typeface="Bookman Old Style"/>
              </a:rPr>
              <a:t> </a:t>
            </a:r>
            <a:r>
              <a:rPr b="1" lang="et-EE" sz="2400" spc="-21" strike="noStrike">
                <a:solidFill>
                  <a:srgbClr val="c00000"/>
                </a:solidFill>
                <a:latin typeface="Bookman Old Style"/>
              </a:rPr>
              <a:t>teed ei olnud</a:t>
            </a:r>
            <a:r>
              <a:rPr b="1" lang="et-EE" sz="2400" spc="-21" strike="noStrike">
                <a:solidFill>
                  <a:srgbClr val="820000"/>
                </a:solidFill>
                <a:latin typeface="Bookman Old Style"/>
              </a:rPr>
              <a:t>ki</a:t>
            </a:r>
            <a:r>
              <a:rPr b="1" lang="et-EE" sz="2400" spc="-21" strike="noStrike">
                <a:solidFill>
                  <a:srgbClr val="c00000"/>
                </a:solidFill>
                <a:latin typeface="Bookman Old Style"/>
              </a:rPr>
              <a:t>, igal pool olid suured vee</a:t>
            </a:r>
            <a:r>
              <a:rPr b="1" lang="et-EE" sz="2400" spc="-21" strike="noStrike">
                <a:solidFill>
                  <a:srgbClr val="0000ff"/>
                </a:solidFill>
                <a:latin typeface="Bookman Old Style"/>
              </a:rPr>
              <a:t>lomb</a:t>
            </a:r>
            <a:r>
              <a:rPr b="1" lang="et-EE" sz="2400" spc="-21" strike="noStrike">
                <a:solidFill>
                  <a:srgbClr val="c00000"/>
                </a:solidFill>
                <a:latin typeface="Bookman Old Style"/>
              </a:rPr>
              <a:t>id, kus ujusid </a:t>
            </a:r>
            <a:r>
              <a:rPr b="1" lang="et-EE" sz="2400" spc="-21" strike="noStrike">
                <a:solidFill>
                  <a:srgbClr val="640000"/>
                </a:solidFill>
                <a:latin typeface="Bookman Old Style"/>
              </a:rPr>
              <a:t>metsa</a:t>
            </a:r>
            <a:r>
              <a:rPr b="1" lang="et-EE" sz="2400" spc="-21" strike="noStrike">
                <a:solidFill>
                  <a:srgbClr val="c00000"/>
                </a:solidFill>
                <a:latin typeface="Bookman Old Style"/>
              </a:rPr>
              <a:t>pardid ja </a:t>
            </a:r>
            <a:r>
              <a:rPr b="1" lang="et-EE" sz="2400" spc="-21" strike="noStrike">
                <a:solidFill>
                  <a:srgbClr val="0000ff"/>
                </a:solidFill>
                <a:latin typeface="Bookman Old Style"/>
              </a:rPr>
              <a:t>lomb</a:t>
            </a:r>
            <a:r>
              <a:rPr b="1" lang="et-EE" sz="2400" spc="-21" strike="noStrike">
                <a:solidFill>
                  <a:srgbClr val="c00000"/>
                </a:solidFill>
                <a:latin typeface="Bookman Old Style"/>
              </a:rPr>
              <a:t>erdasid mustad kaarnad.</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День уже был после обеда, дорога была очень трудная и </a:t>
            </a:r>
            <a:r>
              <a:rPr b="1" lang="ru-RU" sz="2400" spc="-1" strike="noStrike">
                <a:solidFill>
                  <a:srgbClr val="006600"/>
                </a:solidFill>
                <a:latin typeface="Arial Narrow"/>
              </a:rPr>
              <a:t>на самом деле</a:t>
            </a:r>
            <a:r>
              <a:rPr b="1" lang="ru-RU" sz="2400" spc="-1" strike="noStrike">
                <a:solidFill>
                  <a:srgbClr val="000000"/>
                </a:solidFill>
                <a:latin typeface="Arial Narrow"/>
              </a:rPr>
              <a:t> дороги </a:t>
            </a:r>
            <a:r>
              <a:rPr b="1" lang="ru-RU" sz="2400" spc="-1" strike="noStrike">
                <a:solidFill>
                  <a:srgbClr val="820000"/>
                </a:solidFill>
                <a:latin typeface="Arial Narrow"/>
              </a:rPr>
              <a:t>и</a:t>
            </a:r>
            <a:r>
              <a:rPr b="1" lang="ru-RU" sz="2400" spc="-1" strike="noStrike">
                <a:solidFill>
                  <a:srgbClr val="000000"/>
                </a:solidFill>
                <a:latin typeface="Arial Narrow"/>
              </a:rPr>
              <a:t> не было, во все стороны были большие (водяные) лужи, где плавали дикие (лесные) утки и ковыляли чёрные во́роны. </a:t>
            </a:r>
            <a:endParaRPr b="0" lang="et-EE" sz="2400" spc="-1" strike="noStrike">
              <a:latin typeface="Arial"/>
            </a:endParaRPr>
          </a:p>
        </p:txBody>
      </p:sp>
      <p:sp>
        <p:nvSpPr>
          <p:cNvPr id="213" name="CustomShape 3"/>
          <p:cNvSpPr/>
          <p:nvPr/>
        </p:nvSpPr>
        <p:spPr>
          <a:xfrm>
            <a:off x="124920" y="2833920"/>
            <a:ext cx="892872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21" strike="noStrike">
                <a:solidFill>
                  <a:srgbClr val="c00000"/>
                </a:solidFill>
                <a:latin typeface="Bookman Old Style"/>
              </a:rPr>
              <a:t>Päike oli juba loojumas, kui jõuti</a:t>
            </a:r>
            <a:r>
              <a:rPr b="1" lang="ru-RU" sz="2400" spc="-21" strike="noStrike">
                <a:solidFill>
                  <a:srgbClr val="c00000"/>
                </a:solidFill>
                <a:latin typeface="Bookman Old Style"/>
              </a:rPr>
              <a:t> </a:t>
            </a:r>
            <a:r>
              <a:rPr b="1" lang="et-EE" sz="2400" spc="-21" strike="noStrike">
                <a:solidFill>
                  <a:srgbClr val="c00000"/>
                </a:solidFill>
                <a:latin typeface="Arial Narrow"/>
              </a:rPr>
              <a:t>(</a:t>
            </a:r>
            <a:r>
              <a:rPr b="1" lang="et-EE" sz="2400" spc="-21" strike="noStrike">
                <a:solidFill>
                  <a:srgbClr val="820000"/>
                </a:solidFill>
                <a:latin typeface="Arial Narrow"/>
              </a:rPr>
              <a:t>saabuti</a:t>
            </a:r>
            <a:r>
              <a:rPr b="1" lang="et-EE" sz="2400" spc="-21" strike="noStrike">
                <a:solidFill>
                  <a:srgbClr val="c00000"/>
                </a:solidFill>
                <a:latin typeface="Arial Narrow"/>
              </a:rPr>
              <a:t>)</a:t>
            </a:r>
            <a:r>
              <a:rPr b="1" lang="fi-FI" sz="2400" spc="-21" strike="noStrike">
                <a:solidFill>
                  <a:srgbClr val="c00000"/>
                </a:solidFill>
                <a:latin typeface="Bookman Old Style"/>
              </a:rPr>
              <a:t> kohale.</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Солнце было уже на закате, когда прибыли на место.</a:t>
            </a:r>
            <a:endParaRPr b="0" lang="et-EE" sz="2400" spc="-1" strike="noStrike">
              <a:latin typeface="Arial"/>
            </a:endParaRPr>
          </a:p>
        </p:txBody>
      </p:sp>
      <p:sp>
        <p:nvSpPr>
          <p:cNvPr id="214" name="CustomShape 4"/>
          <p:cNvSpPr/>
          <p:nvPr/>
        </p:nvSpPr>
        <p:spPr>
          <a:xfrm>
            <a:off x="124920" y="3664800"/>
            <a:ext cx="8928720" cy="3016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60" strike="noStrike">
                <a:solidFill>
                  <a:srgbClr val="c00000"/>
                </a:solidFill>
                <a:latin typeface="Bookman Old Style"/>
              </a:rPr>
              <a:t>Täielikult </a:t>
            </a:r>
            <a:r>
              <a:rPr b="1" lang="et-EE" sz="2400" spc="-60" strike="noStrike">
                <a:solidFill>
                  <a:srgbClr val="0000ff"/>
                </a:solidFill>
                <a:latin typeface="Bookman Old Style"/>
              </a:rPr>
              <a:t>küll</a:t>
            </a:r>
            <a:r>
              <a:rPr b="1" lang="et-EE" sz="2400" spc="-60" strike="noStrike">
                <a:solidFill>
                  <a:srgbClr val="c00000"/>
                </a:solidFill>
                <a:latin typeface="Bookman Old Style"/>
              </a:rPr>
              <a:t> </a:t>
            </a:r>
            <a:r>
              <a:rPr b="1" lang="et-EE" sz="2400" spc="-60" strike="noStrike">
                <a:solidFill>
                  <a:srgbClr val="006600"/>
                </a:solidFill>
                <a:latin typeface="Bookman Old Style"/>
              </a:rPr>
              <a:t>mitte</a:t>
            </a:r>
            <a:r>
              <a:rPr b="1" lang="et-EE" sz="2400" spc="-60" strike="noStrike">
                <a:solidFill>
                  <a:srgbClr val="c00000"/>
                </a:solidFill>
                <a:latin typeface="Bookman Old Style"/>
              </a:rPr>
              <a:t> kohale, kuhu meie reisijad taha</a:t>
            </a:r>
            <a:r>
              <a:rPr b="1" lang="et-EE" sz="2400" spc="-60" strike="noStrike" u="sng">
                <a:solidFill>
                  <a:srgbClr val="0000ff"/>
                </a:solidFill>
                <a:uFillTx/>
                <a:latin typeface="Bookman Old Style"/>
              </a:rPr>
              <a:t>ksi</a:t>
            </a:r>
            <a:r>
              <a:rPr b="1" lang="et-EE" sz="2400" spc="-60" strike="noStrike">
                <a:solidFill>
                  <a:srgbClr val="c00000"/>
                </a:solidFill>
                <a:latin typeface="Bookman Old Style"/>
              </a:rPr>
              <a:t>d </a:t>
            </a:r>
            <a:r>
              <a:rPr b="1" lang="et-EE" sz="2400" spc="-21" strike="noStrike">
                <a:solidFill>
                  <a:srgbClr val="c00000"/>
                </a:solidFill>
                <a:latin typeface="Bookman Old Style"/>
              </a:rPr>
              <a:t>saada, </a:t>
            </a:r>
            <a:r>
              <a:rPr b="1" lang="et-EE" sz="2400" spc="-21" strike="noStrike" u="sng">
                <a:solidFill>
                  <a:srgbClr val="c00000"/>
                </a:solidFill>
                <a:uFillTx/>
                <a:latin typeface="Bookman Old Style"/>
              </a:rPr>
              <a:t>sest</a:t>
            </a:r>
            <a:r>
              <a:rPr b="1" lang="et-EE" sz="2400" spc="-21" strike="noStrike">
                <a:solidFill>
                  <a:srgbClr val="c00000"/>
                </a:solidFill>
                <a:latin typeface="Bookman Old Style"/>
              </a:rPr>
              <a:t> nende tee pidi lõppema Kovaljava külas</a:t>
            </a:r>
            <a:r>
              <a:rPr b="1" lang="ru-RU" sz="2400" spc="-21" strike="noStrike">
                <a:solidFill>
                  <a:srgbClr val="c00000"/>
                </a:solidFill>
                <a:latin typeface="Bookman Old Style"/>
              </a:rPr>
              <a:t>.</a:t>
            </a:r>
            <a:r>
              <a:rPr b="1" lang="et-EE" sz="2400" spc="-21" strike="noStrike">
                <a:solidFill>
                  <a:srgbClr val="c00000"/>
                </a:solidFill>
                <a:latin typeface="Bookman Old Style"/>
              </a:rPr>
              <a:t> See oli veel 35 versta kaugemal ja reisijad jäid ööseks ühe vene saimka juurde, seal elasid nende voorimehed.</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На самом </a:t>
            </a:r>
            <a:r>
              <a:rPr b="1" lang="ru-RU" sz="2400" spc="-1" strike="noStrike">
                <a:solidFill>
                  <a:srgbClr val="0000ff"/>
                </a:solidFill>
                <a:latin typeface="Arial Narrow"/>
              </a:rPr>
              <a:t>же</a:t>
            </a:r>
            <a:r>
              <a:rPr b="1" lang="ru-RU" sz="2400" spc="-1" strike="noStrike">
                <a:solidFill>
                  <a:srgbClr val="000000"/>
                </a:solidFill>
                <a:latin typeface="Arial Narrow"/>
              </a:rPr>
              <a:t> деле </a:t>
            </a:r>
            <a:r>
              <a:rPr b="1" lang="ru-RU" sz="2400" spc="-1" strike="noStrike">
                <a:solidFill>
                  <a:srgbClr val="008000"/>
                </a:solidFill>
                <a:latin typeface="Arial Narrow"/>
              </a:rPr>
              <a:t>ещё не </a:t>
            </a:r>
            <a:r>
              <a:rPr b="1" lang="ru-RU" sz="2400" spc="-1" strike="noStrike">
                <a:solidFill>
                  <a:srgbClr val="000000"/>
                </a:solidFill>
                <a:latin typeface="Arial Narrow"/>
              </a:rPr>
              <a:t>на место, куда наши путешественники хотели </a:t>
            </a:r>
            <a:r>
              <a:rPr b="1" lang="ru-RU" sz="2400" spc="-1" strike="noStrike" u="sng">
                <a:solidFill>
                  <a:srgbClr val="0000ff"/>
                </a:solidFill>
                <a:uFillTx/>
                <a:latin typeface="Arial Narrow"/>
              </a:rPr>
              <a:t>бы</a:t>
            </a:r>
            <a:r>
              <a:rPr b="1" lang="ru-RU" sz="2400" spc="-1" strike="noStrike">
                <a:solidFill>
                  <a:srgbClr val="000000"/>
                </a:solidFill>
                <a:latin typeface="Arial Narrow"/>
              </a:rPr>
              <a:t> прибыть, </a:t>
            </a:r>
            <a:r>
              <a:rPr b="1" lang="ru-RU" sz="2400" spc="-1" strike="noStrike" u="sng">
                <a:solidFill>
                  <a:srgbClr val="000000"/>
                </a:solidFill>
                <a:uFillTx/>
                <a:latin typeface="Arial Narrow"/>
              </a:rPr>
              <a:t>потому что </a:t>
            </a:r>
            <a:r>
              <a:rPr b="1" lang="ru-RU" sz="2400" spc="-1" strike="noStrike">
                <a:solidFill>
                  <a:srgbClr val="000000"/>
                </a:solidFill>
                <a:latin typeface="Arial Narrow"/>
              </a:rPr>
              <a:t>их путь должен кончиться в деревне Ковалёво. Это было ещё 35 вёрст дальше, и путники остались на ночь в одной русской заимке, там жили их извозчики.</a:t>
            </a:r>
            <a:endParaRPr b="0" lang="et-EE" sz="2400" spc="-1" strike="noStrike">
              <a:latin typeface="Arial"/>
            </a:endParaRPr>
          </a:p>
        </p:txBody>
      </p:sp>
    </p:spTree>
  </p:cSld>
  <mc:AlternateContent>
    <mc:Choice Requires="p14">
      <p:transition spd="slow" p14:dur="2000"/>
    </mc:Choice>
    <mc:Fallback>
      <p:transition spd="slow"/>
    </mc:Fallback>
  </mc:AlternateContent>
  <p:timing>
    <p:tnLst>
      <p:par>
        <p:cTn id="570" dur="indefinite" restart="never" nodeType="tmRoot">
          <p:childTnLst>
            <p:seq>
              <p:cTn id="571" dur="indefinite" nodeType="mainSeq">
                <p:childTnLst>
                  <p:par>
                    <p:cTn id="572" fill="hold">
                      <p:stCondLst>
                        <p:cond delay="indefinite"/>
                      </p:stCondLst>
                      <p:childTnLst>
                        <p:par>
                          <p:cTn id="573" fill="hold">
                            <p:stCondLst>
                              <p:cond delay="0"/>
                            </p:stCondLst>
                            <p:childTnLst>
                              <p:par>
                                <p:cTn id="574" nodeType="clickEffect" fill="hold" presetClass="entr" presetID="22" presetSubtype="4">
                                  <p:stCondLst>
                                    <p:cond delay="0"/>
                                  </p:stCondLst>
                                  <p:childTnLst>
                                    <p:set>
                                      <p:cBhvr>
                                        <p:cTn id="575" dur="1" fill="hold">
                                          <p:stCondLst>
                                            <p:cond delay="0"/>
                                          </p:stCondLst>
                                        </p:cTn>
                                        <p:tgtEl>
                                          <p:spTgt spid="213"/>
                                        </p:tgtEl>
                                        <p:attrNameLst>
                                          <p:attrName>style.visibility</p:attrName>
                                        </p:attrNameLst>
                                      </p:cBhvr>
                                      <p:to>
                                        <p:strVal val="visible"/>
                                      </p:to>
                                    </p:set>
                                    <p:animEffect filter="wipe(down)" transition="in">
                                      <p:cBhvr additive="repl">
                                        <p:cTn id="576" dur="500"/>
                                        <p:tgtEl>
                                          <p:spTgt spid="213"/>
                                        </p:tgtEl>
                                      </p:cBhvr>
                                    </p:animEffect>
                                  </p:childTnLst>
                                </p:cTn>
                              </p:par>
                            </p:childTnLst>
                          </p:cTn>
                        </p:par>
                      </p:childTnLst>
                    </p:cTn>
                  </p:par>
                  <p:par>
                    <p:cTn id="577" fill="hold">
                      <p:stCondLst>
                        <p:cond delay="indefinite"/>
                      </p:stCondLst>
                      <p:childTnLst>
                        <p:par>
                          <p:cTn id="578" fill="hold">
                            <p:stCondLst>
                              <p:cond delay="0"/>
                            </p:stCondLst>
                            <p:childTnLst>
                              <p:par>
                                <p:cTn id="579" nodeType="clickEffect" fill="hold" presetClass="entr" presetID="22" presetSubtype="4">
                                  <p:stCondLst>
                                    <p:cond delay="0"/>
                                  </p:stCondLst>
                                  <p:childTnLst>
                                    <p:set>
                                      <p:cBhvr>
                                        <p:cTn id="580" dur="1" fill="hold">
                                          <p:stCondLst>
                                            <p:cond delay="0"/>
                                          </p:stCondLst>
                                        </p:cTn>
                                        <p:tgtEl>
                                          <p:spTgt spid="214"/>
                                        </p:tgtEl>
                                        <p:attrNameLst>
                                          <p:attrName>style.visibility</p:attrName>
                                        </p:attrNameLst>
                                      </p:cBhvr>
                                      <p:to>
                                        <p:strVal val="visible"/>
                                      </p:to>
                                    </p:set>
                                    <p:animEffect filter="wipe(down)" transition="in">
                                      <p:cBhvr additive="repl">
                                        <p:cTn id="581" dur="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CustomShape 1"/>
          <p:cNvSpPr/>
          <p:nvPr/>
        </p:nvSpPr>
        <p:spPr>
          <a:xfrm>
            <a:off x="107640" y="62064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21" strike="noStrike">
                <a:solidFill>
                  <a:srgbClr val="c00000"/>
                </a:solidFill>
                <a:latin typeface="Bookman Old Style"/>
              </a:rPr>
              <a:t>Suur kask</a:t>
            </a:r>
            <a:r>
              <a:rPr b="1" lang="fi-FI" sz="2400" spc="-21" strike="noStrike">
                <a:solidFill>
                  <a:srgbClr val="2a2003"/>
                </a:solidFill>
                <a:latin typeface="Bookman Old Style"/>
              </a:rPr>
              <a:t>palk</a:t>
            </a:r>
            <a:r>
              <a:rPr b="1" lang="fi-FI" sz="2400" spc="-21" strike="noStrike">
                <a:solidFill>
                  <a:srgbClr val="c00000"/>
                </a:solidFill>
                <a:latin typeface="Bookman Old Style"/>
              </a:rPr>
              <a:t>idest maja, </a:t>
            </a:r>
            <a:r>
              <a:rPr b="1" lang="fi-FI" sz="2400" spc="-21" strike="noStrike" u="sng">
                <a:solidFill>
                  <a:srgbClr val="0000ff"/>
                </a:solidFill>
                <a:uFillTx/>
                <a:latin typeface="Bookman Old Style"/>
              </a:rPr>
              <a:t>kitsad</a:t>
            </a:r>
            <a:r>
              <a:rPr b="1" lang="fi-FI" sz="2400" spc="-21" strike="noStrike">
                <a:solidFill>
                  <a:srgbClr val="c00000"/>
                </a:solidFill>
                <a:latin typeface="Bookman Old Style"/>
              </a:rPr>
              <a:t> väikesed aknad, </a:t>
            </a:r>
            <a:r>
              <a:rPr b="1" lang="fi-FI" sz="2400" spc="-21" strike="noStrike">
                <a:solidFill>
                  <a:srgbClr val="2a2003"/>
                </a:solidFill>
                <a:latin typeface="Bookman Old Style"/>
              </a:rPr>
              <a:t>maa</a:t>
            </a:r>
            <a:r>
              <a:rPr b="1" lang="fi-FI" sz="2400" spc="-21" strike="noStrike">
                <a:solidFill>
                  <a:srgbClr val="c00000"/>
                </a:solidFill>
                <a:latin typeface="Bookman Old Style"/>
              </a:rPr>
              <a:t>pinnald liiga kõrgele tõstetud, </a:t>
            </a:r>
            <a:r>
              <a:rPr b="1" lang="fi-FI" sz="2400" spc="-21" strike="noStrike">
                <a:solidFill>
                  <a:srgbClr val="2a2003"/>
                </a:solidFill>
                <a:latin typeface="Bookman Old Style"/>
              </a:rPr>
              <a:t>ees</a:t>
            </a:r>
            <a:r>
              <a:rPr b="1" lang="fi-FI" sz="2400" spc="-21" strike="noStrike">
                <a:solidFill>
                  <a:srgbClr val="c00000"/>
                </a:solidFill>
                <a:latin typeface="Bookman Old Style"/>
              </a:rPr>
              <a:t>nurgas </a:t>
            </a:r>
            <a:r>
              <a:rPr b="1" lang="fi-FI" sz="2400" spc="-21" strike="noStrike" u="sng">
                <a:solidFill>
                  <a:srgbClr val="c00000"/>
                </a:solidFill>
                <a:uFillTx/>
                <a:latin typeface="Bookman Old Style"/>
              </a:rPr>
              <a:t>kõrge</a:t>
            </a:r>
            <a:r>
              <a:rPr b="1" lang="fi-FI" sz="2400" spc="-21" strike="noStrike">
                <a:solidFill>
                  <a:srgbClr val="c00000"/>
                </a:solidFill>
                <a:latin typeface="Bookman Old Style"/>
              </a:rPr>
              <a:t> </a:t>
            </a:r>
            <a:r>
              <a:rPr b="1" lang="fi-FI" sz="2400" spc="-21" strike="noStrike">
                <a:solidFill>
                  <a:srgbClr val="2a2003"/>
                </a:solidFill>
                <a:latin typeface="Bookman Old Style"/>
              </a:rPr>
              <a:t>puu</a:t>
            </a:r>
            <a:r>
              <a:rPr b="1" lang="fi-FI" sz="2400" spc="-21" strike="noStrike">
                <a:solidFill>
                  <a:srgbClr val="c00000"/>
                </a:solidFill>
                <a:latin typeface="Bookman Old Style"/>
              </a:rPr>
              <a:t>tellingu peal </a:t>
            </a:r>
            <a:r>
              <a:rPr b="1" lang="fi-FI" sz="2400" spc="-21" strike="noStrike" u="sng">
                <a:solidFill>
                  <a:srgbClr val="c00000"/>
                </a:solidFill>
                <a:uFillTx/>
                <a:latin typeface="Bookman Old Style"/>
              </a:rPr>
              <a:t>savist</a:t>
            </a:r>
            <a:r>
              <a:rPr b="1" lang="fi-FI" sz="2400" spc="-21" strike="noStrike">
                <a:solidFill>
                  <a:srgbClr val="c00000"/>
                </a:solidFill>
                <a:latin typeface="Bookman Old Style"/>
              </a:rPr>
              <a:t> tehtud </a:t>
            </a:r>
            <a:r>
              <a:rPr b="1" lang="fi-FI" sz="2400" spc="-21" strike="noStrike">
                <a:solidFill>
                  <a:srgbClr val="0000ff"/>
                </a:solidFill>
                <a:latin typeface="Bookman Old Style"/>
              </a:rPr>
              <a:t>lai</a:t>
            </a:r>
            <a:r>
              <a:rPr b="1" lang="fi-FI" sz="2400" spc="-21" strike="noStrike">
                <a:solidFill>
                  <a:srgbClr val="c00000"/>
                </a:solidFill>
                <a:latin typeface="Bookman Old Style"/>
              </a:rPr>
              <a:t> vene ahi. </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Большой дом из берёзовых брёвен, </a:t>
            </a:r>
            <a:r>
              <a:rPr b="1" lang="ru-RU" sz="2400" spc="-1" strike="noStrike" u="sng">
                <a:solidFill>
                  <a:srgbClr val="0000ff"/>
                </a:solidFill>
                <a:uFillTx/>
                <a:latin typeface="Arial Narrow"/>
              </a:rPr>
              <a:t>узкие</a:t>
            </a:r>
            <a:r>
              <a:rPr b="1" lang="ru-RU" sz="2400" spc="-1" strike="noStrike">
                <a:solidFill>
                  <a:srgbClr val="000000"/>
                </a:solidFill>
                <a:latin typeface="Arial Narrow"/>
              </a:rPr>
              <a:t> маленькие окна, от </a:t>
            </a:r>
            <a:r>
              <a:rPr b="1" lang="ru-RU" sz="2400" spc="-60" strike="noStrike">
                <a:solidFill>
                  <a:srgbClr val="000000"/>
                </a:solidFill>
                <a:latin typeface="Arial Narrow"/>
              </a:rPr>
              <a:t>уровня земли слишком высоко поднятые; в переднем углу на </a:t>
            </a:r>
            <a:r>
              <a:rPr b="1" lang="ru-RU" sz="2400" spc="-60" strike="noStrike" u="sng">
                <a:solidFill>
                  <a:srgbClr val="000000"/>
                </a:solidFill>
                <a:uFillTx/>
                <a:latin typeface="Arial Narrow"/>
              </a:rPr>
              <a:t>высоких</a:t>
            </a:r>
            <a:r>
              <a:rPr b="1" lang="ru-RU" sz="2400" spc="-60" strike="noStrike">
                <a:solidFill>
                  <a:srgbClr val="000000"/>
                </a:solidFill>
                <a:latin typeface="Arial Narrow"/>
              </a:rPr>
              <a:t> </a:t>
            </a:r>
            <a:r>
              <a:rPr b="1" lang="ru-RU" sz="2400" spc="-1" strike="noStrike">
                <a:solidFill>
                  <a:srgbClr val="000000"/>
                </a:solidFill>
                <a:latin typeface="Arial Narrow"/>
              </a:rPr>
              <a:t>деревянных брусьях сделанная </a:t>
            </a:r>
            <a:r>
              <a:rPr b="1" lang="ru-RU" sz="2400" spc="-1" strike="noStrike" u="sng">
                <a:solidFill>
                  <a:srgbClr val="000000"/>
                </a:solidFill>
                <a:uFillTx/>
                <a:latin typeface="Arial Narrow"/>
              </a:rPr>
              <a:t>из глины</a:t>
            </a:r>
            <a:r>
              <a:rPr b="1" lang="ru-RU" sz="2400" spc="-1" strike="noStrike">
                <a:solidFill>
                  <a:srgbClr val="000000"/>
                </a:solidFill>
                <a:latin typeface="Arial Narrow"/>
              </a:rPr>
              <a:t> </a:t>
            </a:r>
            <a:r>
              <a:rPr b="1" lang="ru-RU" sz="2400" spc="-1" strike="noStrike">
                <a:solidFill>
                  <a:srgbClr val="0000ff"/>
                </a:solidFill>
                <a:latin typeface="Arial Narrow"/>
              </a:rPr>
              <a:t>широкая</a:t>
            </a:r>
            <a:r>
              <a:rPr b="1" lang="ru-RU" sz="2400" spc="-1" strike="noStrike">
                <a:solidFill>
                  <a:srgbClr val="000000"/>
                </a:solidFill>
                <a:latin typeface="Arial Narrow"/>
              </a:rPr>
              <a:t> русская печь. </a:t>
            </a:r>
            <a:endParaRPr b="0" lang="et-EE" sz="2400" spc="-1" strike="noStrike">
              <a:latin typeface="Arial"/>
            </a:endParaRPr>
          </a:p>
        </p:txBody>
      </p:sp>
      <p:sp>
        <p:nvSpPr>
          <p:cNvPr id="216" name="CustomShape 2"/>
          <p:cNvSpPr/>
          <p:nvPr/>
        </p:nvSpPr>
        <p:spPr>
          <a:xfrm>
            <a:off x="1619640" y="44640"/>
            <a:ext cx="5454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Порядки на заимке. </a:t>
            </a:r>
            <a:r>
              <a:rPr b="1" lang="ru-RU" sz="2800" spc="-1" strike="noStrike">
                <a:solidFill>
                  <a:srgbClr val="640000"/>
                </a:solidFill>
                <a:latin typeface="Arial Narrow"/>
              </a:rPr>
              <a:t>Часть 2.</a:t>
            </a:r>
            <a:endParaRPr b="0" lang="et-EE" sz="2800" spc="-1" strike="noStrike">
              <a:latin typeface="Arial"/>
            </a:endParaRPr>
          </a:p>
        </p:txBody>
      </p:sp>
      <p:sp>
        <p:nvSpPr>
          <p:cNvPr id="217" name="CustomShape 3"/>
          <p:cNvSpPr/>
          <p:nvPr/>
        </p:nvSpPr>
        <p:spPr>
          <a:xfrm>
            <a:off x="107640" y="300600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Ahju all elasid talvel kanad. Ahju lae kõrvale oli tehtud </a:t>
            </a:r>
            <a:r>
              <a:rPr b="1" lang="fi-FI" sz="2400" spc="-1" strike="noStrike" u="sng">
                <a:solidFill>
                  <a:srgbClr val="c00000"/>
                </a:solidFill>
                <a:uFillTx/>
                <a:latin typeface="Bookman Old Style"/>
              </a:rPr>
              <a:t>laudadest</a:t>
            </a:r>
            <a:r>
              <a:rPr b="1" lang="fi-FI" sz="2400" spc="-1" strike="noStrike">
                <a:solidFill>
                  <a:srgbClr val="c00000"/>
                </a:solidFill>
                <a:latin typeface="Bookman Old Style"/>
              </a:rPr>
              <a:t> midagi laka moodi, seda nimeti palati.</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Под печью зимой жили куры. Под потолком рядом с печью были сделаны </a:t>
            </a:r>
            <a:r>
              <a:rPr b="1" lang="ru-RU" sz="2400" spc="-1" strike="noStrike" u="sng">
                <a:solidFill>
                  <a:srgbClr val="000000"/>
                </a:solidFill>
                <a:uFillTx/>
                <a:latin typeface="Arial Narrow"/>
              </a:rPr>
              <a:t>из досок</a:t>
            </a:r>
            <a:r>
              <a:rPr b="1" lang="ru-RU" sz="2400" spc="-1" strike="noStrike">
                <a:solidFill>
                  <a:srgbClr val="000000"/>
                </a:solidFill>
                <a:latin typeface="Arial Narrow"/>
              </a:rPr>
              <a:t> что-то вроде чердака, их называли полатями.</a:t>
            </a:r>
            <a:endParaRPr b="0" lang="et-EE" sz="2400" spc="-1" strike="noStrike">
              <a:latin typeface="Arial"/>
            </a:endParaRPr>
          </a:p>
        </p:txBody>
      </p:sp>
      <p:sp>
        <p:nvSpPr>
          <p:cNvPr id="218" name="CustomShape 4"/>
          <p:cNvSpPr/>
          <p:nvPr/>
        </p:nvSpPr>
        <p:spPr>
          <a:xfrm>
            <a:off x="89640" y="4670640"/>
            <a:ext cx="8928720" cy="14065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fi-FI" sz="2400" spc="-1" strike="noStrike">
                <a:solidFill>
                  <a:srgbClr val="c00000"/>
                </a:solidFill>
                <a:latin typeface="Bookman Old Style"/>
              </a:rPr>
              <a:t>See oli suvel ja talvel magamise koht, kus magas kogu pere ja võõrad ka, kui nad juhtusid olema ja palati </a:t>
            </a:r>
            <a:r>
              <a:rPr b="1" lang="fi-FI" sz="2400" spc="-1" strike="noStrike">
                <a:solidFill>
                  <a:srgbClr val="0000ff"/>
                </a:solidFill>
                <a:latin typeface="Bookman Old Style"/>
              </a:rPr>
              <a:t>laius</a:t>
            </a:r>
            <a:r>
              <a:rPr b="1" lang="fi-FI" sz="2400" spc="-1" strike="noStrike">
                <a:solidFill>
                  <a:srgbClr val="c00000"/>
                </a:solidFill>
                <a:latin typeface="Bookman Old Style"/>
              </a:rPr>
              <a:t> </a:t>
            </a:r>
            <a:r>
              <a:rPr b="1" lang="fi-FI" sz="2400" spc="-1" strike="noStrike" u="sng">
                <a:solidFill>
                  <a:srgbClr val="c00000"/>
                </a:solidFill>
                <a:uFillTx/>
                <a:latin typeface="Bookman Old Style"/>
              </a:rPr>
              <a:t>lubas</a:t>
            </a:r>
            <a:r>
              <a:rPr b="1" lang="fi-FI" sz="2400" spc="-1" strike="noStrike">
                <a:solidFill>
                  <a:srgbClr val="c00000"/>
                </a:solidFill>
                <a:latin typeface="Bookman Old Style"/>
              </a:rPr>
              <a:t>.</a:t>
            </a:r>
            <a:endParaRPr b="0" lang="et-EE" sz="2400" spc="-1" strike="noStrike">
              <a:latin typeface="Arial"/>
            </a:endParaRPr>
          </a:p>
          <a:p>
            <a:pPr>
              <a:lnSpc>
                <a:spcPct val="9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Это место зимой и летом место для ночлега, где спала вся семья и </a:t>
            </a:r>
            <a:r>
              <a:rPr b="1" lang="ru-RU" sz="2400" spc="-41" strike="noStrike">
                <a:solidFill>
                  <a:srgbClr val="000000"/>
                </a:solidFill>
                <a:latin typeface="Arial Narrow"/>
              </a:rPr>
              <a:t>даже чужаки, если они случались бывать и </a:t>
            </a:r>
            <a:r>
              <a:rPr b="1" lang="ru-RU" sz="2400" spc="-41" strike="noStrike">
                <a:solidFill>
                  <a:srgbClr val="0000ff"/>
                </a:solidFill>
                <a:latin typeface="Arial Narrow"/>
              </a:rPr>
              <a:t>ширина</a:t>
            </a:r>
            <a:r>
              <a:rPr b="1" lang="ru-RU" sz="2400" spc="-41" strike="noStrike">
                <a:solidFill>
                  <a:srgbClr val="000000"/>
                </a:solidFill>
                <a:latin typeface="Arial Narrow"/>
              </a:rPr>
              <a:t> полатей </a:t>
            </a:r>
            <a:r>
              <a:rPr b="1" lang="ru-RU" sz="2400" spc="-41" strike="noStrike" u="sng">
                <a:solidFill>
                  <a:srgbClr val="000000"/>
                </a:solidFill>
                <a:uFillTx/>
                <a:latin typeface="Arial Narrow"/>
              </a:rPr>
              <a:t>позволяла</a:t>
            </a:r>
            <a:r>
              <a:rPr b="1" lang="ru-RU" sz="2400" spc="-1" strike="noStrike">
                <a:solidFill>
                  <a:srgbClr val="000000"/>
                </a:solidFill>
                <a:latin typeface="Arial Narrow"/>
              </a:rPr>
              <a:t>.</a:t>
            </a:r>
            <a:endParaRPr b="0" lang="et-EE" sz="2400" spc="-1" strike="noStrike">
              <a:latin typeface="Arial"/>
            </a:endParaRPr>
          </a:p>
        </p:txBody>
      </p:sp>
    </p:spTree>
  </p:cSld>
  <mc:AlternateContent>
    <mc:Choice Requires="p14">
      <p:transition spd="slow" p14:dur="2000"/>
    </mc:Choice>
    <mc:Fallback>
      <p:transition spd="slow"/>
    </mc:Fallback>
  </mc:AlternateContent>
  <p:timing>
    <p:tnLst>
      <p:par>
        <p:cTn id="582" dur="indefinite" restart="never" nodeType="tmRoot">
          <p:childTnLst>
            <p:seq>
              <p:cTn id="583" dur="indefinite" nodeType="mainSeq">
                <p:childTnLst>
                  <p:par>
                    <p:cTn id="584" fill="hold">
                      <p:stCondLst>
                        <p:cond delay="indefinite"/>
                      </p:stCondLst>
                      <p:childTnLst>
                        <p:par>
                          <p:cTn id="585" fill="hold">
                            <p:stCondLst>
                              <p:cond delay="0"/>
                            </p:stCondLst>
                            <p:childTnLst>
                              <p:par>
                                <p:cTn id="586" nodeType="clickEffect" fill="hold" presetClass="entr" presetID="22" presetSubtype="4">
                                  <p:stCondLst>
                                    <p:cond delay="0"/>
                                  </p:stCondLst>
                                  <p:childTnLst>
                                    <p:set>
                                      <p:cBhvr>
                                        <p:cTn id="587" dur="1" fill="hold">
                                          <p:stCondLst>
                                            <p:cond delay="0"/>
                                          </p:stCondLst>
                                        </p:cTn>
                                        <p:tgtEl>
                                          <p:spTgt spid="217"/>
                                        </p:tgtEl>
                                        <p:attrNameLst>
                                          <p:attrName>style.visibility</p:attrName>
                                        </p:attrNameLst>
                                      </p:cBhvr>
                                      <p:to>
                                        <p:strVal val="visible"/>
                                      </p:to>
                                    </p:set>
                                    <p:animEffect filter="wipe(down)" transition="in">
                                      <p:cBhvr additive="repl">
                                        <p:cTn id="588" dur="500"/>
                                        <p:tgtEl>
                                          <p:spTgt spid="217"/>
                                        </p:tgtEl>
                                      </p:cBhvr>
                                    </p:animEffect>
                                  </p:childTnLst>
                                </p:cTn>
                              </p:par>
                            </p:childTnLst>
                          </p:cTn>
                        </p:par>
                      </p:childTnLst>
                    </p:cTn>
                  </p:par>
                  <p:par>
                    <p:cTn id="589" fill="hold">
                      <p:stCondLst>
                        <p:cond delay="indefinite"/>
                      </p:stCondLst>
                      <p:childTnLst>
                        <p:par>
                          <p:cTn id="590" fill="hold">
                            <p:stCondLst>
                              <p:cond delay="0"/>
                            </p:stCondLst>
                            <p:childTnLst>
                              <p:par>
                                <p:cTn id="591" nodeType="clickEffect" fill="hold" presetClass="entr" presetID="22" presetSubtype="4">
                                  <p:stCondLst>
                                    <p:cond delay="0"/>
                                  </p:stCondLst>
                                  <p:childTnLst>
                                    <p:set>
                                      <p:cBhvr>
                                        <p:cTn id="592" dur="1" fill="hold">
                                          <p:stCondLst>
                                            <p:cond delay="0"/>
                                          </p:stCondLst>
                                        </p:cTn>
                                        <p:tgtEl>
                                          <p:spTgt spid="218"/>
                                        </p:tgtEl>
                                        <p:attrNameLst>
                                          <p:attrName>style.visibility</p:attrName>
                                        </p:attrNameLst>
                                      </p:cBhvr>
                                      <p:to>
                                        <p:strVal val="visible"/>
                                      </p:to>
                                    </p:set>
                                    <p:animEffect filter="wipe(down)" transition="in">
                                      <p:cBhvr additive="repl">
                                        <p:cTn id="593" dur="5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CustomShape 1"/>
          <p:cNvSpPr/>
          <p:nvPr/>
        </p:nvSpPr>
        <p:spPr>
          <a:xfrm>
            <a:off x="1691640" y="0"/>
            <a:ext cx="5454720" cy="41940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400" spc="-1" strike="noStrike">
                <a:solidFill>
                  <a:srgbClr val="c00000"/>
                </a:solidFill>
                <a:latin typeface="Bookman Old Style"/>
              </a:rPr>
              <a:t>Порядки на заимке. </a:t>
            </a:r>
            <a:r>
              <a:rPr b="1" lang="ru-RU" sz="2400" spc="-1" strike="noStrike">
                <a:solidFill>
                  <a:srgbClr val="640000"/>
                </a:solidFill>
                <a:latin typeface="Arial Narrow"/>
              </a:rPr>
              <a:t>Часть 2.</a:t>
            </a:r>
            <a:endParaRPr b="0" lang="et-EE" sz="2400" spc="-1" strike="noStrike">
              <a:latin typeface="Arial"/>
            </a:endParaRPr>
          </a:p>
        </p:txBody>
      </p:sp>
      <p:sp>
        <p:nvSpPr>
          <p:cNvPr id="220" name="CustomShape 2"/>
          <p:cNvSpPr/>
          <p:nvPr/>
        </p:nvSpPr>
        <p:spPr>
          <a:xfrm>
            <a:off x="107640" y="476640"/>
            <a:ext cx="8928720" cy="33822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u="sng">
                <a:solidFill>
                  <a:srgbClr val="c00000"/>
                </a:solidFill>
                <a:uFillTx/>
                <a:latin typeface="Bookman Old Style"/>
              </a:rPr>
              <a:t>Turbast</a:t>
            </a:r>
            <a:r>
              <a:rPr b="1" lang="fi-FI" sz="2400" spc="-1" strike="noStrike">
                <a:solidFill>
                  <a:srgbClr val="c00000"/>
                </a:solidFill>
                <a:latin typeface="Bookman Old Style"/>
              </a:rPr>
              <a:t> ehk mättast tehtud saun, mida talve ajal iga päev köeiti</a:t>
            </a:r>
            <a:r>
              <a:rPr b="1" lang="ru-RU" sz="2400" spc="-1" strike="noStrike">
                <a:solidFill>
                  <a:srgbClr val="c00000"/>
                </a:solidFill>
                <a:latin typeface="Bookman Old Style"/>
              </a:rPr>
              <a:t>.</a:t>
            </a:r>
            <a:r>
              <a:rPr b="1" lang="ru-RU" sz="2400" spc="-1" strike="noStrike">
                <a:solidFill>
                  <a:srgbClr val="000000"/>
                </a:solidFill>
                <a:latin typeface="Arial Narrow"/>
              </a:rPr>
              <a:t> –</a:t>
            </a:r>
            <a:r>
              <a:rPr b="1" lang="et-EE" sz="2400" spc="-1" strike="noStrike">
                <a:solidFill>
                  <a:srgbClr val="000000"/>
                </a:solidFill>
                <a:latin typeface="Arial Narrow"/>
              </a:rPr>
              <a:t> </a:t>
            </a:r>
            <a:r>
              <a:rPr b="1" lang="ru-RU" sz="2400" spc="-1" strike="noStrike">
                <a:solidFill>
                  <a:srgbClr val="000000"/>
                </a:solidFill>
                <a:latin typeface="Arial Narrow"/>
              </a:rPr>
              <a:t>Из </a:t>
            </a:r>
            <a:r>
              <a:rPr b="1" lang="ru-RU" sz="2400" spc="-1" strike="noStrike" u="sng">
                <a:solidFill>
                  <a:srgbClr val="000000"/>
                </a:solidFill>
                <a:uFillTx/>
                <a:latin typeface="Arial Narrow"/>
              </a:rPr>
              <a:t>дёрна</a:t>
            </a:r>
            <a:r>
              <a:rPr b="1" lang="ru-RU" sz="2400" spc="-1" strike="noStrike">
                <a:solidFill>
                  <a:srgbClr val="000000"/>
                </a:solidFill>
                <a:latin typeface="Arial Narrow"/>
              </a:rPr>
              <a:t> или кочек сделанная баня, которую в зимнее время каждый день топили</a:t>
            </a:r>
            <a:r>
              <a:rPr b="1" lang="et-EE" sz="2400" spc="-1" strike="noStrike">
                <a:solidFill>
                  <a:srgbClr val="000000"/>
                </a:solidFill>
                <a:latin typeface="Arial Narrow"/>
              </a:rPr>
              <a:t>.</a:t>
            </a:r>
            <a:r>
              <a:rPr b="1" lang="ru-RU" sz="2400" spc="-1" strike="noStrike">
                <a:solidFill>
                  <a:srgbClr val="000000"/>
                </a:solidFill>
                <a:latin typeface="Arial Narrow"/>
              </a:rPr>
              <a:t> </a:t>
            </a:r>
            <a:r>
              <a:rPr b="1" lang="et-EE" sz="2400" spc="-1" strike="noStrike">
                <a:solidFill>
                  <a:srgbClr val="c00000"/>
                </a:solidFill>
                <a:latin typeface="Arial Narrow"/>
              </a:rPr>
              <a:t>(Kütma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топить; </a:t>
            </a:r>
            <a:r>
              <a:rPr b="1" lang="et-EE" sz="2400" spc="-1" strike="noStrike">
                <a:solidFill>
                  <a:srgbClr val="c00000"/>
                </a:solidFill>
                <a:latin typeface="Arial Narrow"/>
              </a:rPr>
              <a:t>köeti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топили)</a:t>
            </a:r>
            <a:endParaRPr b="0" lang="et-EE" sz="2400" spc="-1" strike="noStrike">
              <a:latin typeface="Arial"/>
            </a:endParaRPr>
          </a:p>
          <a:p>
            <a:pPr>
              <a:lnSpc>
                <a:spcPct val="100000"/>
              </a:lnSpc>
            </a:pPr>
            <a:r>
              <a:rPr b="1" lang="et-EE" sz="2400" spc="-1" strike="noStrike">
                <a:solidFill>
                  <a:srgbClr val="c00000"/>
                </a:solidFill>
                <a:latin typeface="Bookman Old Style"/>
              </a:rPr>
              <a:t>I</a:t>
            </a:r>
            <a:r>
              <a:rPr b="1" lang="fi-FI" sz="2400" spc="-1" strike="noStrike">
                <a:solidFill>
                  <a:srgbClr val="c00000"/>
                </a:solidFill>
                <a:latin typeface="Bookman Old Style"/>
              </a:rPr>
              <a:t>ga õhtul pandi sa</a:t>
            </a:r>
            <a:r>
              <a:rPr b="1" lang="ru-RU" sz="2400" spc="-1" strike="noStrike">
                <a:solidFill>
                  <a:srgbClr val="c00000"/>
                </a:solidFill>
                <a:latin typeface="Bookman Old Style"/>
              </a:rPr>
              <a:t>́</a:t>
            </a:r>
            <a:r>
              <a:rPr b="1" lang="fi-FI" sz="2400" spc="-1" strike="noStrike">
                <a:solidFill>
                  <a:srgbClr val="c00000"/>
                </a:solidFill>
                <a:latin typeface="Bookman Old Style"/>
              </a:rPr>
              <a:t>una </a:t>
            </a:r>
            <a:r>
              <a:rPr b="1" lang="fi-FI" sz="2400" spc="-1" strike="noStrike" u="sng">
                <a:solidFill>
                  <a:srgbClr val="820000"/>
                </a:solidFill>
                <a:uFillTx/>
                <a:latin typeface="Bookman Old Style"/>
              </a:rPr>
              <a:t>savi</a:t>
            </a:r>
            <a:r>
              <a:rPr b="1" lang="fi-FI" sz="2400" spc="-1" strike="noStrike">
                <a:solidFill>
                  <a:srgbClr val="c00000"/>
                </a:solidFill>
                <a:latin typeface="Bookman Old Style"/>
              </a:rPr>
              <a:t>poti</a:t>
            </a:r>
            <a:r>
              <a:rPr b="1" lang="fi-FI" sz="2400" spc="-1" strike="noStrike">
                <a:solidFill>
                  <a:srgbClr val="820000"/>
                </a:solidFill>
                <a:latin typeface="Bookman Old Style"/>
              </a:rPr>
              <a:t>täis</a:t>
            </a:r>
            <a:r>
              <a:rPr b="1" lang="fi-FI" sz="2400" spc="-1" strike="noStrike">
                <a:solidFill>
                  <a:srgbClr val="c00000"/>
                </a:solidFill>
                <a:latin typeface="Bookman Old Style"/>
              </a:rPr>
              <a:t> piima, mõni koorima</a:t>
            </a:r>
            <a:r>
              <a:rPr b="1" lang="fi-FI" sz="2400" spc="-1" strike="noStrike">
                <a:solidFill>
                  <a:srgbClr val="0000ff"/>
                </a:solidFill>
                <a:latin typeface="Bookman Old Style"/>
              </a:rPr>
              <a:t>ta</a:t>
            </a:r>
            <a:r>
              <a:rPr b="1" lang="fi-FI" sz="2400" spc="-1" strike="noStrike">
                <a:solidFill>
                  <a:srgbClr val="c00000"/>
                </a:solidFill>
                <a:latin typeface="Bookman Old Style"/>
              </a:rPr>
              <a:t> keedetud kartul, soola, pool pätsi leiba, natuke </a:t>
            </a:r>
            <a:r>
              <a:rPr b="1" lang="fi-FI" sz="2400" spc="-1" strike="noStrike">
                <a:solidFill>
                  <a:srgbClr val="640000"/>
                </a:solidFill>
                <a:latin typeface="Bookman Old Style"/>
              </a:rPr>
              <a:t>oma</a:t>
            </a:r>
            <a:r>
              <a:rPr b="1" lang="fi-FI" sz="2400" spc="-1" strike="noStrike">
                <a:solidFill>
                  <a:srgbClr val="c00000"/>
                </a:solidFill>
                <a:latin typeface="Bookman Old Style"/>
              </a:rPr>
              <a:t>kasvatatud (kontsavalu) tubakat.</a:t>
            </a:r>
            <a:endParaRPr b="0" lang="et-EE" sz="2400" spc="-1" strike="noStrike">
              <a:latin typeface="Arial"/>
            </a:endParaRPr>
          </a:p>
          <a:p>
            <a:pPr>
              <a:lnSpc>
                <a:spcPct val="100000"/>
              </a:lnSpc>
            </a:pPr>
            <a:r>
              <a:rPr b="1" lang="ru-RU" sz="2400" spc="-1" strike="noStrike">
                <a:solidFill>
                  <a:srgbClr val="000000"/>
                </a:solidFill>
                <a:latin typeface="Arial Narrow"/>
              </a:rPr>
              <a:t>Каждый вечер клали в баню </a:t>
            </a:r>
            <a:r>
              <a:rPr b="1" lang="ru-RU" sz="2400" spc="-1" strike="noStrike" u="sng">
                <a:solidFill>
                  <a:srgbClr val="000000"/>
                </a:solidFill>
                <a:uFillTx/>
                <a:latin typeface="Arial Narrow"/>
              </a:rPr>
              <a:t>глиняную</a:t>
            </a:r>
            <a:r>
              <a:rPr b="1" lang="ru-RU" sz="2400" spc="-1" strike="noStrike">
                <a:solidFill>
                  <a:srgbClr val="000000"/>
                </a:solidFill>
                <a:latin typeface="Arial Narrow"/>
              </a:rPr>
              <a:t> кринку полную молока, </a:t>
            </a:r>
            <a:r>
              <a:rPr b="1" lang="ru-RU" sz="2400" spc="-12" strike="noStrike">
                <a:solidFill>
                  <a:srgbClr val="000000"/>
                </a:solidFill>
                <a:latin typeface="Arial Narrow"/>
              </a:rPr>
              <a:t>несколько </a:t>
            </a:r>
            <a:r>
              <a:rPr b="1" lang="ru-RU" sz="2400" spc="-12" strike="noStrike">
                <a:solidFill>
                  <a:srgbClr val="0000ff"/>
                </a:solidFill>
                <a:latin typeface="Arial Narrow"/>
              </a:rPr>
              <a:t>не</a:t>
            </a:r>
            <a:r>
              <a:rPr b="1" lang="ru-RU" sz="2400" spc="-12" strike="noStrike">
                <a:solidFill>
                  <a:srgbClr val="000000"/>
                </a:solidFill>
                <a:latin typeface="Arial Narrow"/>
              </a:rPr>
              <a:t>чищеных варёных картофелин, соль, полбуханки хлеба</a:t>
            </a:r>
            <a:r>
              <a:rPr b="1" lang="ru-RU" sz="2400" spc="-1" strike="noStrike">
                <a:solidFill>
                  <a:srgbClr val="000000"/>
                </a:solidFill>
                <a:latin typeface="Arial Narrow"/>
              </a:rPr>
              <a:t>, немного </a:t>
            </a:r>
            <a:r>
              <a:rPr b="1" lang="ru-RU" sz="2400" spc="-1" strike="noStrike">
                <a:solidFill>
                  <a:srgbClr val="640000"/>
                </a:solidFill>
                <a:latin typeface="Arial Narrow"/>
              </a:rPr>
              <a:t>само</a:t>
            </a:r>
            <a:r>
              <a:rPr b="1" lang="ru-RU" sz="2400" spc="-1" strike="noStrike">
                <a:solidFill>
                  <a:srgbClr val="000000"/>
                </a:solidFill>
                <a:latin typeface="Arial Narrow"/>
              </a:rPr>
              <a:t>садного острого (в пятке боль) табака.</a:t>
            </a:r>
            <a:endParaRPr b="0" lang="et-EE" sz="2400" spc="-1" strike="noStrike">
              <a:latin typeface="Arial"/>
            </a:endParaRPr>
          </a:p>
        </p:txBody>
      </p:sp>
      <p:sp>
        <p:nvSpPr>
          <p:cNvPr id="221" name="CustomShape 3"/>
          <p:cNvSpPr/>
          <p:nvPr/>
        </p:nvSpPr>
        <p:spPr>
          <a:xfrm>
            <a:off x="107640" y="3944880"/>
            <a:ext cx="8928720" cy="27226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80" strike="noStrike">
                <a:solidFill>
                  <a:srgbClr val="c00000"/>
                </a:solidFill>
                <a:latin typeface="Bookman Old Style"/>
              </a:rPr>
              <a:t>See kõik pidi olema selleks, et Siberis oli sell ajal saadetud </a:t>
            </a:r>
            <a:r>
              <a:rPr b="1" lang="et-EE" sz="2400" spc="-21" strike="noStrike">
                <a:solidFill>
                  <a:srgbClr val="0000ff"/>
                </a:solidFill>
                <a:latin typeface="Bookman Old Style"/>
              </a:rPr>
              <a:t>kurja</a:t>
            </a:r>
            <a:r>
              <a:rPr b="1" lang="et-EE" sz="2400" spc="-21" strike="noStrike">
                <a:solidFill>
                  <a:srgbClr val="c00000"/>
                </a:solidFill>
                <a:latin typeface="Bookman Old Style"/>
              </a:rPr>
              <a:t>tegijad. </a:t>
            </a:r>
            <a:r>
              <a:rPr b="1" lang="ru-RU" sz="2400" spc="-21" strike="noStrike">
                <a:solidFill>
                  <a:srgbClr val="000000"/>
                </a:solidFill>
                <a:latin typeface="Arial Narrow"/>
              </a:rPr>
              <a:t>–</a:t>
            </a:r>
            <a:r>
              <a:rPr b="1" lang="et-EE" sz="2400" spc="-21" strike="noStrike">
                <a:solidFill>
                  <a:srgbClr val="000000"/>
                </a:solidFill>
                <a:latin typeface="Arial Narrow"/>
              </a:rPr>
              <a:t> </a:t>
            </a:r>
            <a:r>
              <a:rPr b="1" lang="ru-RU" sz="2400" spc="-21" strike="noStrike">
                <a:solidFill>
                  <a:srgbClr val="000000"/>
                </a:solidFill>
                <a:latin typeface="Arial Narrow"/>
              </a:rPr>
              <a:t>Это всё должно быть из-за того, что в Сибири в это </a:t>
            </a:r>
            <a:r>
              <a:rPr b="1" lang="ru-RU" sz="2400" spc="-52" strike="noStrike">
                <a:solidFill>
                  <a:srgbClr val="000000"/>
                </a:solidFill>
                <a:latin typeface="Arial Narrow"/>
              </a:rPr>
              <a:t>время были ссыльные преступники. </a:t>
            </a:r>
            <a:r>
              <a:rPr b="1" lang="et-EE" sz="2400" spc="-52" strike="noStrike">
                <a:solidFill>
                  <a:srgbClr val="c00000"/>
                </a:solidFill>
                <a:latin typeface="Bookman Old Style"/>
              </a:rPr>
              <a:t>Nendel oli kollane pass, see </a:t>
            </a:r>
            <a:r>
              <a:rPr b="1" lang="et-EE" sz="2400" spc="-72" strike="noStrike">
                <a:solidFill>
                  <a:srgbClr val="c00000"/>
                </a:solidFill>
                <a:latin typeface="Bookman Old Style"/>
              </a:rPr>
              <a:t>tähendas, et need ei tohtinud kuskil ühe koha peal elada</a:t>
            </a:r>
            <a:r>
              <a:rPr b="1" lang="ru-RU" sz="2400" spc="-72" strike="noStrike">
                <a:solidFill>
                  <a:srgbClr val="c00000"/>
                </a:solidFill>
                <a:latin typeface="Bookman Old Style"/>
              </a:rPr>
              <a:t>. </a:t>
            </a:r>
            <a:r>
              <a:rPr b="1" lang="ru-RU" sz="2400" spc="-1" strike="noStrike">
                <a:solidFill>
                  <a:srgbClr val="000000"/>
                </a:solidFill>
                <a:latin typeface="Arial Narrow"/>
              </a:rPr>
              <a:t>– У них был жёлтый паспорт, который означал, что они не должны нигде жить на одном месте.</a:t>
            </a:r>
            <a:r>
              <a:rPr b="1" lang="et-EE" sz="2400" spc="-1" strike="noStrike">
                <a:solidFill>
                  <a:srgbClr val="c00000"/>
                </a:solidFill>
                <a:latin typeface="Bookman Old Style"/>
              </a:rPr>
              <a:t> Nad pidid kogu aeg saimkast saimkani ehk külast külla käima.</a:t>
            </a:r>
            <a:r>
              <a:rPr b="1" lang="ru-RU" sz="2400" spc="-1" strike="noStrike">
                <a:solidFill>
                  <a:srgbClr val="000000"/>
                </a:solidFill>
                <a:latin typeface="Arial Narrow"/>
              </a:rPr>
              <a:t> –</a:t>
            </a:r>
            <a:r>
              <a:rPr b="1" lang="et-EE" sz="2400" spc="-1" strike="noStrike">
                <a:solidFill>
                  <a:srgbClr val="000000"/>
                </a:solidFill>
                <a:latin typeface="Arial Narrow"/>
              </a:rPr>
              <a:t> </a:t>
            </a:r>
            <a:r>
              <a:rPr b="1" lang="ru-RU" sz="2400" spc="-1" strike="noStrike">
                <a:solidFill>
                  <a:srgbClr val="000000"/>
                </a:solidFill>
                <a:latin typeface="Arial Narrow"/>
              </a:rPr>
              <a:t>Они должны всё время ходить от заимки к заимке или из деревни в деревню. </a:t>
            </a:r>
            <a:endParaRPr b="0" lang="et-EE" sz="2400" spc="-1" strike="noStrike">
              <a:latin typeface="Arial"/>
            </a:endParaRPr>
          </a:p>
        </p:txBody>
      </p:sp>
    </p:spTree>
  </p:cSld>
  <mc:AlternateContent>
    <mc:Choice Requires="p14">
      <p:transition spd="slow" p14:dur="2000"/>
    </mc:Choice>
    <mc:Fallback>
      <p:transition spd="slow"/>
    </mc:Fallback>
  </mc:AlternateContent>
  <p:timing>
    <p:tnLst>
      <p:par>
        <p:cTn id="594" dur="indefinite" restart="never" nodeType="tmRoot">
          <p:childTnLst>
            <p:seq>
              <p:cTn id="595" dur="indefinite" nodeType="mainSeq">
                <p:childTnLst>
                  <p:par>
                    <p:cTn id="596" fill="hold">
                      <p:stCondLst>
                        <p:cond delay="indefinite"/>
                      </p:stCondLst>
                      <p:childTnLst>
                        <p:par>
                          <p:cTn id="597" fill="hold">
                            <p:stCondLst>
                              <p:cond delay="0"/>
                            </p:stCondLst>
                            <p:childTnLst>
                              <p:par>
                                <p:cTn id="598" nodeType="clickEffect" fill="hold" presetClass="entr" presetID="22" presetSubtype="4">
                                  <p:stCondLst>
                                    <p:cond delay="0"/>
                                  </p:stCondLst>
                                  <p:childTnLst>
                                    <p:set>
                                      <p:cBhvr>
                                        <p:cTn id="599" dur="1" fill="hold">
                                          <p:stCondLst>
                                            <p:cond delay="0"/>
                                          </p:stCondLst>
                                        </p:cTn>
                                        <p:tgtEl>
                                          <p:spTgt spid="221"/>
                                        </p:tgtEl>
                                        <p:attrNameLst>
                                          <p:attrName>style.visibility</p:attrName>
                                        </p:attrNameLst>
                                      </p:cBhvr>
                                      <p:to>
                                        <p:strVal val="visible"/>
                                      </p:to>
                                    </p:set>
                                    <p:animEffect filter="wipe(down)" transition="in">
                                      <p:cBhvr additive="repl">
                                        <p:cTn id="600"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1691640" y="73440"/>
            <a:ext cx="5454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Порядки на заимке. </a:t>
            </a:r>
            <a:r>
              <a:rPr b="1" lang="ru-RU" sz="2800" spc="-1" strike="noStrike">
                <a:solidFill>
                  <a:srgbClr val="640000"/>
                </a:solidFill>
                <a:latin typeface="Arial Narrow"/>
              </a:rPr>
              <a:t>Часть 2.</a:t>
            </a:r>
            <a:endParaRPr b="0" lang="et-EE" sz="2800" spc="-1" strike="noStrike">
              <a:latin typeface="Arial"/>
            </a:endParaRPr>
          </a:p>
        </p:txBody>
      </p:sp>
      <p:sp>
        <p:nvSpPr>
          <p:cNvPr id="223" name="CustomShape 2"/>
          <p:cNvSpPr/>
          <p:nvPr/>
        </p:nvSpPr>
        <p:spPr>
          <a:xfrm>
            <a:off x="107640" y="67644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Et nad </a:t>
            </a:r>
            <a:r>
              <a:rPr b="1" lang="et-EE" sz="2400" spc="-1" strike="noStrike" u="sng">
                <a:solidFill>
                  <a:srgbClr val="0000ff"/>
                </a:solidFill>
                <a:uFillTx/>
                <a:latin typeface="Bookman Old Style"/>
              </a:rPr>
              <a:t>kurja</a:t>
            </a:r>
            <a:r>
              <a:rPr b="1" lang="et-EE" sz="2400" spc="-1" strike="noStrike" u="sng">
                <a:solidFill>
                  <a:srgbClr val="c00000"/>
                </a:solidFill>
                <a:uFillTx/>
                <a:latin typeface="Bookman Old Style"/>
              </a:rPr>
              <a:t> ei teeks </a:t>
            </a:r>
            <a:r>
              <a:rPr b="1" lang="et-EE" sz="2400" spc="-1" strike="noStrike">
                <a:solidFill>
                  <a:srgbClr val="c00000"/>
                </a:solidFill>
                <a:latin typeface="Bookman Old Style"/>
              </a:rPr>
              <a:t>ja mangumisega </a:t>
            </a:r>
            <a:r>
              <a:rPr b="1" lang="et-EE" sz="2400" spc="-1" strike="noStrike" u="sng">
                <a:solidFill>
                  <a:srgbClr val="c00000"/>
                </a:solidFill>
                <a:uFillTx/>
                <a:latin typeface="Bookman Old Style"/>
              </a:rPr>
              <a:t>ei kiusaks</a:t>
            </a:r>
            <a:r>
              <a:rPr b="1" lang="et-EE" sz="2400" spc="-1" strike="noStrike">
                <a:solidFill>
                  <a:srgbClr val="c00000"/>
                </a:solidFill>
                <a:latin typeface="Bookman Old Style"/>
              </a:rPr>
              <a:t>, oli niisugene </a:t>
            </a:r>
            <a:r>
              <a:rPr b="1" lang="et-EE" sz="2400" spc="-1" strike="noStrike">
                <a:solidFill>
                  <a:srgbClr val="640000"/>
                </a:solidFill>
                <a:latin typeface="Bookman Old Style"/>
              </a:rPr>
              <a:t>olu</a:t>
            </a:r>
            <a:r>
              <a:rPr b="1" lang="et-EE" sz="2400" spc="-1" strike="noStrike" u="sng">
                <a:solidFill>
                  <a:srgbClr val="c00000"/>
                </a:solidFill>
                <a:uFillTx/>
                <a:latin typeface="Bookman Old Style"/>
              </a:rPr>
              <a:t>kord</a:t>
            </a:r>
            <a:r>
              <a:rPr b="1" lang="et-EE" sz="2400" spc="-1" strike="noStrike">
                <a:solidFill>
                  <a:srgbClr val="c00000"/>
                </a:solidFill>
                <a:latin typeface="Bookman Old Style"/>
              </a:rPr>
              <a:t> valla valitsuse poolt </a:t>
            </a:r>
            <a:r>
              <a:rPr b="1" lang="et-EE" sz="2400" spc="-1" strike="noStrike" u="sng">
                <a:solidFill>
                  <a:srgbClr val="c00000"/>
                </a:solidFill>
                <a:uFillTx/>
                <a:latin typeface="Bookman Old Style"/>
              </a:rPr>
              <a:t>korrald</a:t>
            </a:r>
            <a:r>
              <a:rPr b="1" lang="et-EE" sz="2400" spc="-1" strike="noStrike">
                <a:solidFill>
                  <a:srgbClr val="c00000"/>
                </a:solidFill>
                <a:latin typeface="Bookman Old Style"/>
              </a:rPr>
              <a:t>atud</a:t>
            </a:r>
            <a:r>
              <a:rPr b="1" lang="ru-RU" sz="2400" spc="-1" strike="noStrike">
                <a:solidFill>
                  <a:srgbClr val="c00000"/>
                </a:solidFill>
                <a:latin typeface="Bookman Old Style"/>
              </a:rPr>
              <a:t>.</a:t>
            </a:r>
            <a:r>
              <a:rPr b="1" lang="et-EE" sz="2400" spc="-1" strike="noStrike">
                <a:solidFill>
                  <a:srgbClr val="c00000"/>
                </a:solidFill>
                <a:latin typeface="Bookman Old Style"/>
              </a:rPr>
              <a:t> </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Чтобы они </a:t>
            </a:r>
            <a:r>
              <a:rPr b="1" lang="ru-RU" sz="2400" spc="-1" strike="noStrike" u="sng">
                <a:solidFill>
                  <a:srgbClr val="000000"/>
                </a:solidFill>
                <a:uFillTx/>
                <a:latin typeface="Arial Narrow"/>
              </a:rPr>
              <a:t>не совершали зла </a:t>
            </a:r>
            <a:r>
              <a:rPr b="1" lang="ru-RU" sz="2400" spc="-1" strike="noStrike">
                <a:solidFill>
                  <a:srgbClr val="000000"/>
                </a:solidFill>
                <a:latin typeface="Arial Narrow"/>
              </a:rPr>
              <a:t>и попрошайничеством </a:t>
            </a:r>
            <a:r>
              <a:rPr b="1" lang="ru-RU" sz="2400" spc="-1" strike="noStrike" u="sng">
                <a:solidFill>
                  <a:srgbClr val="000000"/>
                </a:solidFill>
                <a:uFillTx/>
                <a:latin typeface="Arial Narrow"/>
              </a:rPr>
              <a:t>не досаждали</a:t>
            </a:r>
            <a:r>
              <a:rPr b="1" lang="ru-RU" sz="2400" spc="-1" strike="noStrike">
                <a:solidFill>
                  <a:srgbClr val="000000"/>
                </a:solidFill>
                <a:latin typeface="Arial Narrow"/>
              </a:rPr>
              <a:t>, был такой </a:t>
            </a:r>
            <a:r>
              <a:rPr b="1" lang="ru-RU" sz="2400" spc="-1" strike="noStrike" u="sng">
                <a:solidFill>
                  <a:srgbClr val="000000"/>
                </a:solidFill>
                <a:uFillTx/>
                <a:latin typeface="Arial Narrow"/>
              </a:rPr>
              <a:t>порядок</a:t>
            </a:r>
            <a:r>
              <a:rPr b="1" lang="ru-RU" sz="2400" spc="-1" strike="noStrike">
                <a:solidFill>
                  <a:srgbClr val="000000"/>
                </a:solidFill>
                <a:latin typeface="Arial Narrow"/>
              </a:rPr>
              <a:t> волостным правлением у</a:t>
            </a:r>
            <a:r>
              <a:rPr b="1" lang="ru-RU" sz="2400" spc="-1" strike="noStrike" u="sng">
                <a:solidFill>
                  <a:srgbClr val="000000"/>
                </a:solidFill>
                <a:uFillTx/>
                <a:latin typeface="Arial Narrow"/>
              </a:rPr>
              <a:t>поряд</a:t>
            </a:r>
            <a:r>
              <a:rPr b="1" lang="ru-RU" sz="2400" spc="-1" strike="noStrike">
                <a:solidFill>
                  <a:srgbClr val="000000"/>
                </a:solidFill>
                <a:latin typeface="Arial Narrow"/>
              </a:rPr>
              <a:t>очен. </a:t>
            </a:r>
            <a:endParaRPr b="0" lang="et-EE" sz="2400" spc="-1" strike="noStrike">
              <a:latin typeface="Arial"/>
            </a:endParaRPr>
          </a:p>
        </p:txBody>
      </p:sp>
      <p:sp>
        <p:nvSpPr>
          <p:cNvPr id="224" name="CustomShape 3"/>
          <p:cNvSpPr/>
          <p:nvPr/>
        </p:nvSpPr>
        <p:spPr>
          <a:xfrm>
            <a:off x="107640" y="236916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80" strike="noStrike">
                <a:solidFill>
                  <a:srgbClr val="c00000"/>
                </a:solidFill>
                <a:latin typeface="Bookman Old Style"/>
              </a:rPr>
              <a:t>Ja peremeestel oli ka rahulik elu, sest kellelgi ega kuskil mingisugust taba ega </a:t>
            </a:r>
            <a:r>
              <a:rPr b="1" lang="et-EE" sz="2400" spc="-80" strike="noStrike">
                <a:solidFill>
                  <a:srgbClr val="0000ff"/>
                </a:solidFill>
                <a:latin typeface="Bookman Old Style"/>
              </a:rPr>
              <a:t>lukku</a:t>
            </a:r>
            <a:r>
              <a:rPr b="1" lang="et-EE" sz="2400" spc="-80" strike="noStrike">
                <a:solidFill>
                  <a:srgbClr val="c00000"/>
                </a:solidFill>
                <a:latin typeface="Bookman Old Style"/>
              </a:rPr>
              <a:t> ei olnud. </a:t>
            </a:r>
            <a:endParaRPr b="0" lang="et-EE" sz="2400" spc="-1" strike="noStrike">
              <a:latin typeface="Arial"/>
            </a:endParaRPr>
          </a:p>
          <a:p>
            <a:pPr>
              <a:lnSpc>
                <a:spcPct val="100000"/>
              </a:lnSpc>
            </a:pP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И хозяевам тоже была спокойная жизнь, потому что ни у кого и нигде </a:t>
            </a:r>
            <a:r>
              <a:rPr b="1" lang="ru-RU" sz="2400" spc="-1" strike="noStrike">
                <a:solidFill>
                  <a:srgbClr val="000000"/>
                </a:solidFill>
                <a:latin typeface="Arial Narrow"/>
              </a:rPr>
              <a:t>никакого запора или </a:t>
            </a:r>
            <a:r>
              <a:rPr b="1" lang="ru-RU" sz="2400" spc="-1" strike="noStrike">
                <a:solidFill>
                  <a:srgbClr val="0000ff"/>
                </a:solidFill>
                <a:latin typeface="Arial Narrow"/>
              </a:rPr>
              <a:t>замка</a:t>
            </a:r>
            <a:r>
              <a:rPr b="1" lang="ru-RU" sz="2400" spc="-1" strike="noStrike">
                <a:solidFill>
                  <a:srgbClr val="000000"/>
                </a:solidFill>
                <a:latin typeface="Arial Narrow"/>
              </a:rPr>
              <a:t> не было. (</a:t>
            </a:r>
            <a:r>
              <a:rPr b="1" lang="et-EE" sz="2400" spc="-1" strike="noStrike">
                <a:solidFill>
                  <a:srgbClr val="820000"/>
                </a:solidFill>
                <a:latin typeface="Arial Narrow"/>
              </a:rPr>
              <a:t>Pane uks lukku</a:t>
            </a:r>
            <a:r>
              <a:rPr b="1" lang="ru-RU" sz="2400" spc="-1" strike="noStrike">
                <a:solidFill>
                  <a:srgbClr val="820000"/>
                </a:solidFill>
                <a:latin typeface="Arial Narrow"/>
              </a:rPr>
              <a:t>!</a:t>
            </a:r>
            <a:r>
              <a:rPr b="1" lang="et-EE" sz="2400" spc="-1" strike="noStrike">
                <a:solidFill>
                  <a:srgbClr val="820000"/>
                </a:solidFill>
                <a:latin typeface="Arial Narrow"/>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Запри дверь!)</a:t>
            </a:r>
            <a:endParaRPr b="0" lang="et-EE" sz="2400" spc="-1" strike="noStrike">
              <a:latin typeface="Arial"/>
            </a:endParaRPr>
          </a:p>
        </p:txBody>
      </p:sp>
      <p:sp>
        <p:nvSpPr>
          <p:cNvPr id="225" name="CustomShape 4"/>
          <p:cNvSpPr/>
          <p:nvPr/>
        </p:nvSpPr>
        <p:spPr>
          <a:xfrm>
            <a:off x="107640" y="414900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Palju juhtumisi oli, et lesed naised ehk need, kes mehest puudust tundsid, käisid saunades hulkureid </a:t>
            </a:r>
            <a:r>
              <a:rPr b="1" lang="et-EE" sz="2400" spc="-32" strike="noStrike">
                <a:solidFill>
                  <a:srgbClr val="c00000"/>
                </a:solidFill>
                <a:latin typeface="Bookman Old Style"/>
              </a:rPr>
              <a:t>külastamas, siis muidugi viisid põlle all kibedat ja liha.</a:t>
            </a:r>
            <a:endParaRPr b="0" lang="et-EE" sz="2400" spc="-1" strike="noStrike">
              <a:latin typeface="Arial"/>
            </a:endParaRPr>
          </a:p>
          <a:p>
            <a:pPr>
              <a:lnSpc>
                <a:spcPct val="100000"/>
              </a:lnSpc>
            </a:pPr>
            <a:r>
              <a:rPr b="1" lang="ru-RU" sz="2400" spc="-52" strike="noStrike">
                <a:solidFill>
                  <a:srgbClr val="000000"/>
                </a:solidFill>
                <a:latin typeface="Arial Narrow"/>
              </a:rPr>
              <a:t>–</a:t>
            </a:r>
            <a:r>
              <a:rPr b="1" lang="et-EE" sz="2400" spc="-52" strike="noStrike">
                <a:solidFill>
                  <a:srgbClr val="000000"/>
                </a:solidFill>
                <a:latin typeface="Arial Narrow"/>
              </a:rPr>
              <a:t> </a:t>
            </a:r>
            <a:r>
              <a:rPr b="1" lang="ru-RU" sz="2400" spc="-52" strike="noStrike">
                <a:solidFill>
                  <a:srgbClr val="000000"/>
                </a:solidFill>
                <a:latin typeface="Arial Narrow"/>
              </a:rPr>
              <a:t>Много случаев бывало, что вдовые женщины или те, кто чувствовали </a:t>
            </a:r>
            <a:r>
              <a:rPr b="1" lang="ru-RU" sz="2400" spc="-32" strike="noStrike">
                <a:solidFill>
                  <a:srgbClr val="000000"/>
                </a:solidFill>
                <a:latin typeface="Arial Narrow"/>
              </a:rPr>
              <a:t>недостаток в мужике, ходили в бани у бродяг погостить, тогда конечно </a:t>
            </a:r>
            <a:r>
              <a:rPr b="1" lang="ru-RU" sz="2400" spc="-1" strike="noStrike">
                <a:solidFill>
                  <a:srgbClr val="000000"/>
                </a:solidFill>
                <a:latin typeface="Arial Narrow"/>
              </a:rPr>
              <a:t>носили под передником горячительного (в смысле, самогон) и мяса.</a:t>
            </a:r>
            <a:endParaRPr b="0" lang="et-EE" sz="2400" spc="-1" strike="noStrike">
              <a:latin typeface="Arial"/>
            </a:endParaRPr>
          </a:p>
        </p:txBody>
      </p:sp>
    </p:spTree>
  </p:cSld>
  <mc:AlternateContent>
    <mc:Choice Requires="p14">
      <p:transition spd="slow" p14:dur="2000"/>
    </mc:Choice>
    <mc:Fallback>
      <p:transition spd="slow"/>
    </mc:Fallback>
  </mc:AlternateContent>
  <p:timing>
    <p:tnLst>
      <p:par>
        <p:cTn id="601" dur="indefinite" restart="never" nodeType="tmRoot">
          <p:childTnLst>
            <p:seq>
              <p:cTn id="602" dur="indefinite" nodeType="mainSeq">
                <p:childTnLst>
                  <p:par>
                    <p:cTn id="603" fill="hold">
                      <p:stCondLst>
                        <p:cond delay="indefinite"/>
                      </p:stCondLst>
                      <p:childTnLst>
                        <p:par>
                          <p:cTn id="604" fill="hold">
                            <p:stCondLst>
                              <p:cond delay="0"/>
                            </p:stCondLst>
                            <p:childTnLst>
                              <p:par>
                                <p:cTn id="605" nodeType="clickEffect" fill="hold" presetClass="entr" presetID="22" presetSubtype="4">
                                  <p:stCondLst>
                                    <p:cond delay="0"/>
                                  </p:stCondLst>
                                  <p:childTnLst>
                                    <p:set>
                                      <p:cBhvr>
                                        <p:cTn id="606" dur="1" fill="hold">
                                          <p:stCondLst>
                                            <p:cond delay="0"/>
                                          </p:stCondLst>
                                        </p:cTn>
                                        <p:tgtEl>
                                          <p:spTgt spid="224"/>
                                        </p:tgtEl>
                                        <p:attrNameLst>
                                          <p:attrName>style.visibility</p:attrName>
                                        </p:attrNameLst>
                                      </p:cBhvr>
                                      <p:to>
                                        <p:strVal val="visible"/>
                                      </p:to>
                                    </p:set>
                                    <p:animEffect filter="wipe(down)" transition="in">
                                      <p:cBhvr additive="repl">
                                        <p:cTn id="607" dur="500"/>
                                        <p:tgtEl>
                                          <p:spTgt spid="224"/>
                                        </p:tgtEl>
                                      </p:cBhvr>
                                    </p:animEffect>
                                  </p:childTnLst>
                                </p:cTn>
                              </p:par>
                            </p:childTnLst>
                          </p:cTn>
                        </p:par>
                      </p:childTnLst>
                    </p:cTn>
                  </p:par>
                  <p:par>
                    <p:cTn id="608" fill="hold">
                      <p:stCondLst>
                        <p:cond delay="indefinite"/>
                      </p:stCondLst>
                      <p:childTnLst>
                        <p:par>
                          <p:cTn id="609" fill="hold">
                            <p:stCondLst>
                              <p:cond delay="0"/>
                            </p:stCondLst>
                            <p:childTnLst>
                              <p:par>
                                <p:cTn id="610" nodeType="clickEffect" fill="hold" presetClass="entr" presetID="22" presetSubtype="4">
                                  <p:stCondLst>
                                    <p:cond delay="0"/>
                                  </p:stCondLst>
                                  <p:childTnLst>
                                    <p:set>
                                      <p:cBhvr>
                                        <p:cTn id="611" dur="1" fill="hold">
                                          <p:stCondLst>
                                            <p:cond delay="0"/>
                                          </p:stCondLst>
                                        </p:cTn>
                                        <p:tgtEl>
                                          <p:spTgt spid="225"/>
                                        </p:tgtEl>
                                        <p:attrNameLst>
                                          <p:attrName>style.visibility</p:attrName>
                                        </p:attrNameLst>
                                      </p:cBhvr>
                                      <p:to>
                                        <p:strVal val="visible"/>
                                      </p:to>
                                    </p:set>
                                    <p:animEffect filter="wipe(down)" transition="in">
                                      <p:cBhvr additive="repl">
                                        <p:cTn id="612" dur="5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CustomShape 1"/>
          <p:cNvSpPr/>
          <p:nvPr/>
        </p:nvSpPr>
        <p:spPr>
          <a:xfrm>
            <a:off x="107640" y="62064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80" strike="noStrike">
                <a:solidFill>
                  <a:srgbClr val="c00000"/>
                </a:solidFill>
                <a:latin typeface="Bookman Old Style"/>
              </a:rPr>
              <a:t>Sügisel ehk suvel taoti teibat maa sisse, kahe ehk kolme sülla laiune, kümme ehk viisteist sülda pikk.</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Осенью или летом вбивали колья в землю, в две или три сажени </a:t>
            </a:r>
            <a:r>
              <a:rPr b="1" lang="ru-RU" sz="2400" spc="-41" strike="noStrike">
                <a:solidFill>
                  <a:srgbClr val="000000"/>
                </a:solidFill>
                <a:latin typeface="Arial Narrow"/>
              </a:rPr>
              <a:t>(2,13 м) шириной, 10 или 15 саженей длиной. </a:t>
            </a:r>
            <a:r>
              <a:rPr b="1" lang="et-EE" sz="2400" spc="-32" strike="noStrike">
                <a:solidFill>
                  <a:srgbClr val="820000"/>
                </a:solidFill>
                <a:latin typeface="Arial Narrow"/>
              </a:rPr>
              <a:t>Süld </a:t>
            </a:r>
            <a:r>
              <a:rPr b="1" lang="ru-RU" sz="2400" spc="-32" strike="noStrike">
                <a:solidFill>
                  <a:srgbClr val="820000"/>
                </a:solidFill>
                <a:latin typeface="Arial Narrow"/>
              </a:rPr>
              <a:t>(</a:t>
            </a:r>
            <a:r>
              <a:rPr b="1" lang="et-EE" sz="2400" spc="-32" strike="noStrike">
                <a:solidFill>
                  <a:srgbClr val="820000"/>
                </a:solidFill>
                <a:latin typeface="Arial Narrow"/>
              </a:rPr>
              <a:t>sülla, sülda)</a:t>
            </a:r>
            <a:r>
              <a:rPr b="1" lang="et-EE" sz="2400" spc="-32" strike="noStrike">
                <a:solidFill>
                  <a:srgbClr val="000000"/>
                </a:solidFill>
                <a:latin typeface="Arial Narrow"/>
              </a:rPr>
              <a:t> </a:t>
            </a:r>
            <a:r>
              <a:rPr b="1" lang="ru-RU" sz="2400" spc="-32" strike="noStrike">
                <a:solidFill>
                  <a:srgbClr val="000000"/>
                </a:solidFill>
                <a:latin typeface="Arial Narrow"/>
              </a:rPr>
              <a:t>– сажень.</a:t>
            </a:r>
            <a:endParaRPr b="0" lang="et-EE" sz="2400" spc="-1" strike="noStrike">
              <a:latin typeface="Arial"/>
            </a:endParaRPr>
          </a:p>
        </p:txBody>
      </p:sp>
      <p:sp>
        <p:nvSpPr>
          <p:cNvPr id="227" name="CustomShape 2"/>
          <p:cNvSpPr/>
          <p:nvPr/>
        </p:nvSpPr>
        <p:spPr>
          <a:xfrm>
            <a:off x="1331640" y="44640"/>
            <a:ext cx="676836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Хозяйство на заимке. </a:t>
            </a:r>
            <a:r>
              <a:rPr b="1" lang="ru-RU" sz="2800" spc="-1" strike="noStrike">
                <a:solidFill>
                  <a:srgbClr val="640000"/>
                </a:solidFill>
                <a:latin typeface="Arial Narrow"/>
              </a:rPr>
              <a:t>Часть 3.</a:t>
            </a:r>
            <a:endParaRPr b="0" lang="et-EE" sz="2800" spc="-1" strike="noStrike">
              <a:latin typeface="Arial"/>
            </a:endParaRPr>
          </a:p>
        </p:txBody>
      </p:sp>
      <p:sp>
        <p:nvSpPr>
          <p:cNvPr id="228" name="CustomShape 3"/>
          <p:cNvSpPr/>
          <p:nvPr/>
        </p:nvSpPr>
        <p:spPr>
          <a:xfrm>
            <a:off x="107640" y="225468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21" strike="noStrike">
                <a:solidFill>
                  <a:srgbClr val="820000"/>
                </a:solidFill>
                <a:latin typeface="Bookman Old Style"/>
              </a:rPr>
              <a:t>Paju</a:t>
            </a:r>
            <a:r>
              <a:rPr b="1" lang="et-EE" sz="2400" spc="-21" strike="noStrike">
                <a:solidFill>
                  <a:srgbClr val="c00000"/>
                </a:solidFill>
                <a:latin typeface="Bookman Old Style"/>
              </a:rPr>
              <a:t>vitsadega ehk noorte kaskedega palmitseti nad ära, </a:t>
            </a:r>
            <a:r>
              <a:rPr b="1" lang="et-EE" sz="2400" spc="-1" strike="noStrike">
                <a:solidFill>
                  <a:srgbClr val="c00000"/>
                </a:solidFill>
                <a:latin typeface="Bookman Old Style"/>
              </a:rPr>
              <a:t>lausa katus tehti lattidest ja pilliroost, see oli </a:t>
            </a:r>
            <a:r>
              <a:rPr b="1" lang="et-EE" sz="2400" spc="-1" strike="noStrike">
                <a:solidFill>
                  <a:srgbClr val="0000ff"/>
                </a:solidFill>
                <a:latin typeface="Bookman Old Style"/>
              </a:rPr>
              <a:t>loomade</a:t>
            </a:r>
            <a:r>
              <a:rPr b="1" lang="et-EE" sz="2400" spc="-1" strike="noStrike">
                <a:solidFill>
                  <a:srgbClr val="c00000"/>
                </a:solidFill>
                <a:latin typeface="Bookman Old Style"/>
              </a:rPr>
              <a:t> </a:t>
            </a:r>
            <a:r>
              <a:rPr b="1" lang="et-EE" sz="2400" spc="-32" strike="noStrike">
                <a:solidFill>
                  <a:srgbClr val="c00000"/>
                </a:solidFill>
                <a:latin typeface="Bookman Old Style"/>
              </a:rPr>
              <a:t>ja lammaste laut, teda nimetakse </a:t>
            </a:r>
            <a:r>
              <a:rPr b="1" lang="et-EE" sz="2400" spc="-32" strike="noStrike">
                <a:solidFill>
                  <a:srgbClr val="7030a0"/>
                </a:solidFill>
                <a:latin typeface="Bookman Old Style"/>
              </a:rPr>
              <a:t>pletjonka</a:t>
            </a:r>
            <a:r>
              <a:rPr b="1" lang="et-EE" sz="2400" spc="-32" strike="noStrike">
                <a:solidFill>
                  <a:srgbClr val="c00000"/>
                </a:solidFill>
                <a:latin typeface="Bookman Old Style"/>
              </a:rPr>
              <a:t> ehk </a:t>
            </a:r>
            <a:r>
              <a:rPr b="1" lang="et-EE" sz="2400" spc="-32" strike="noStrike">
                <a:solidFill>
                  <a:srgbClr val="7030a0"/>
                </a:solidFill>
                <a:latin typeface="Bookman Old Style"/>
              </a:rPr>
              <a:t>prigon</a:t>
            </a:r>
            <a:r>
              <a:rPr b="1" lang="et-EE" sz="2400" spc="-32" strike="noStrike">
                <a:solidFill>
                  <a:srgbClr val="c00000"/>
                </a:solidFill>
                <a:latin typeface="Bookman Old Style"/>
              </a:rPr>
              <a:t>.</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Ивовыми прутьями или молодыми берёзами оплетали их, крышу просто делали из жердей и камыша, это был хлев для </a:t>
            </a:r>
            <a:r>
              <a:rPr b="1" lang="ru-RU" sz="2400" spc="-1" strike="noStrike">
                <a:solidFill>
                  <a:srgbClr val="0000ff"/>
                </a:solidFill>
                <a:latin typeface="Arial Narrow"/>
              </a:rPr>
              <a:t>животных</a:t>
            </a:r>
            <a:r>
              <a:rPr b="1" lang="ru-RU" sz="2400" spc="-1" strike="noStrike">
                <a:solidFill>
                  <a:srgbClr val="000000"/>
                </a:solidFill>
                <a:latin typeface="Arial Narrow"/>
              </a:rPr>
              <a:t> (коров и быков) и овец, его назвали </a:t>
            </a:r>
            <a:r>
              <a:rPr b="1" lang="ru-RU" sz="2400" spc="-1" strike="noStrike">
                <a:solidFill>
                  <a:srgbClr val="7030a0"/>
                </a:solidFill>
                <a:latin typeface="Arial Narrow"/>
              </a:rPr>
              <a:t>плетёнка</a:t>
            </a:r>
            <a:r>
              <a:rPr b="1" lang="ru-RU" sz="2400" spc="-1" strike="noStrike">
                <a:solidFill>
                  <a:srgbClr val="000000"/>
                </a:solidFill>
                <a:latin typeface="Arial Narrow"/>
              </a:rPr>
              <a:t> или </a:t>
            </a:r>
            <a:r>
              <a:rPr b="1" lang="ru-RU" sz="2400" spc="-1" strike="noStrike">
                <a:solidFill>
                  <a:srgbClr val="7030a0"/>
                </a:solidFill>
                <a:latin typeface="Arial Narrow"/>
              </a:rPr>
              <a:t>пригон</a:t>
            </a:r>
            <a:r>
              <a:rPr b="1" lang="ru-RU" sz="2400" spc="-1" strike="noStrike">
                <a:solidFill>
                  <a:srgbClr val="000000"/>
                </a:solidFill>
                <a:latin typeface="Arial Narrow"/>
              </a:rPr>
              <a:t>. </a:t>
            </a:r>
            <a:endParaRPr b="0" lang="et-EE" sz="2400" spc="-1" strike="noStrike">
              <a:latin typeface="Arial"/>
            </a:endParaRPr>
          </a:p>
        </p:txBody>
      </p:sp>
      <p:sp>
        <p:nvSpPr>
          <p:cNvPr id="229" name="CustomShape 4"/>
          <p:cNvSpPr/>
          <p:nvPr/>
        </p:nvSpPr>
        <p:spPr>
          <a:xfrm>
            <a:off x="107640" y="469044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Kui sõnnik nii kõrgele tõstis, et </a:t>
            </a:r>
            <a:r>
              <a:rPr b="1" lang="et-EE" sz="2400" spc="-1" strike="noStrike">
                <a:solidFill>
                  <a:srgbClr val="0000ff"/>
                </a:solidFill>
                <a:latin typeface="Bookman Old Style"/>
              </a:rPr>
              <a:t>loomad</a:t>
            </a:r>
            <a:r>
              <a:rPr b="1" lang="et-EE" sz="2400" spc="-1" strike="noStrike">
                <a:solidFill>
                  <a:srgbClr val="c00000"/>
                </a:solidFill>
                <a:latin typeface="Bookman Old Style"/>
              </a:rPr>
              <a:t> enam alla ei mahtunud, tehti </a:t>
            </a:r>
            <a:r>
              <a:rPr b="1" lang="et-EE" sz="2400" spc="-1" strike="noStrike" u="sng">
                <a:solidFill>
                  <a:srgbClr val="c00000"/>
                </a:solidFill>
                <a:uFillTx/>
                <a:latin typeface="Bookman Old Style"/>
              </a:rPr>
              <a:t>sama sugune</a:t>
            </a:r>
            <a:r>
              <a:rPr b="1" lang="et-EE" sz="2400" spc="-1" strike="noStrike">
                <a:solidFill>
                  <a:srgbClr val="c00000"/>
                </a:solidFill>
                <a:latin typeface="Bookman Old Style"/>
              </a:rPr>
              <a:t> teise kohta.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Когда навоз так высоко поднимался, что </a:t>
            </a:r>
            <a:r>
              <a:rPr b="1" lang="ru-RU" sz="2400" spc="-1" strike="noStrike">
                <a:solidFill>
                  <a:srgbClr val="0000ff"/>
                </a:solidFill>
                <a:latin typeface="Arial Narrow"/>
              </a:rPr>
              <a:t>животные</a:t>
            </a:r>
            <a:r>
              <a:rPr b="1" lang="ru-RU" sz="2400" spc="-1" strike="noStrike">
                <a:solidFill>
                  <a:srgbClr val="000000"/>
                </a:solidFill>
                <a:latin typeface="Arial Narrow"/>
              </a:rPr>
              <a:t> больше под </a:t>
            </a:r>
            <a:r>
              <a:rPr b="1" lang="ru-RU" sz="2400" spc="-60" strike="noStrike">
                <a:solidFill>
                  <a:srgbClr val="000000"/>
                </a:solidFill>
                <a:latin typeface="Arial Narrow"/>
              </a:rPr>
              <a:t>крышей (внизу) не помещались, делали </a:t>
            </a:r>
            <a:r>
              <a:rPr b="1" lang="ru-RU" sz="2400" spc="-60" strike="noStrike" u="sng">
                <a:solidFill>
                  <a:srgbClr val="000000"/>
                </a:solidFill>
                <a:uFillTx/>
                <a:latin typeface="Arial Narrow"/>
              </a:rPr>
              <a:t>такую же</a:t>
            </a:r>
            <a:r>
              <a:rPr b="1" lang="ru-RU" sz="2400" spc="-60" strike="noStrike">
                <a:solidFill>
                  <a:srgbClr val="000000"/>
                </a:solidFill>
                <a:latin typeface="Arial Narrow"/>
              </a:rPr>
              <a:t> на другом месте</a:t>
            </a:r>
            <a:r>
              <a:rPr b="1" lang="ru-RU" sz="2400" spc="-1" strike="noStrike">
                <a:solidFill>
                  <a:srgbClr val="000000"/>
                </a:solidFill>
                <a:latin typeface="Arial Narrow"/>
              </a:rPr>
              <a:t>. </a:t>
            </a:r>
            <a:endParaRPr b="0" lang="et-EE" sz="2400" spc="-1" strike="noStrike">
              <a:latin typeface="Arial"/>
            </a:endParaRPr>
          </a:p>
        </p:txBody>
      </p:sp>
    </p:spTree>
  </p:cSld>
  <mc:AlternateContent>
    <mc:Choice Requires="p14">
      <p:transition spd="slow" p14:dur="2000"/>
    </mc:Choice>
    <mc:Fallback>
      <p:transition spd="slow"/>
    </mc:Fallback>
  </mc:AlternateContent>
  <p:timing>
    <p:tnLst>
      <p:par>
        <p:cTn id="613" dur="indefinite" restart="never" nodeType="tmRoot">
          <p:childTnLst>
            <p:seq>
              <p:cTn id="614" dur="indefinite" nodeType="mainSeq">
                <p:childTnLst>
                  <p:par>
                    <p:cTn id="615" fill="hold">
                      <p:stCondLst>
                        <p:cond delay="indefinite"/>
                      </p:stCondLst>
                      <p:childTnLst>
                        <p:par>
                          <p:cTn id="616" fill="hold">
                            <p:stCondLst>
                              <p:cond delay="0"/>
                            </p:stCondLst>
                            <p:childTnLst>
                              <p:par>
                                <p:cTn id="617" nodeType="clickEffect" fill="hold" presetClass="entr" presetID="22" presetSubtype="4">
                                  <p:stCondLst>
                                    <p:cond delay="0"/>
                                  </p:stCondLst>
                                  <p:childTnLst>
                                    <p:set>
                                      <p:cBhvr>
                                        <p:cTn id="618" dur="1" fill="hold">
                                          <p:stCondLst>
                                            <p:cond delay="0"/>
                                          </p:stCondLst>
                                        </p:cTn>
                                        <p:tgtEl>
                                          <p:spTgt spid="228"/>
                                        </p:tgtEl>
                                        <p:attrNameLst>
                                          <p:attrName>style.visibility</p:attrName>
                                        </p:attrNameLst>
                                      </p:cBhvr>
                                      <p:to>
                                        <p:strVal val="visible"/>
                                      </p:to>
                                    </p:set>
                                    <p:animEffect filter="wipe(down)" transition="in">
                                      <p:cBhvr additive="repl">
                                        <p:cTn id="619" dur="500"/>
                                        <p:tgtEl>
                                          <p:spTgt spid="228"/>
                                        </p:tgtEl>
                                      </p:cBhvr>
                                    </p:animEffect>
                                  </p:childTnLst>
                                </p:cTn>
                              </p:par>
                            </p:childTnLst>
                          </p:cTn>
                        </p:par>
                      </p:childTnLst>
                    </p:cTn>
                  </p:par>
                  <p:par>
                    <p:cTn id="620" fill="hold">
                      <p:stCondLst>
                        <p:cond delay="indefinite"/>
                      </p:stCondLst>
                      <p:childTnLst>
                        <p:par>
                          <p:cTn id="621" fill="hold">
                            <p:stCondLst>
                              <p:cond delay="0"/>
                            </p:stCondLst>
                            <p:childTnLst>
                              <p:par>
                                <p:cTn id="622" nodeType="clickEffect" fill="hold" presetClass="entr" presetID="22" presetSubtype="4">
                                  <p:stCondLst>
                                    <p:cond delay="0"/>
                                  </p:stCondLst>
                                  <p:childTnLst>
                                    <p:set>
                                      <p:cBhvr>
                                        <p:cTn id="623" dur="1" fill="hold">
                                          <p:stCondLst>
                                            <p:cond delay="0"/>
                                          </p:stCondLst>
                                        </p:cTn>
                                        <p:tgtEl>
                                          <p:spTgt spid="229"/>
                                        </p:tgtEl>
                                        <p:attrNameLst>
                                          <p:attrName>style.visibility</p:attrName>
                                        </p:attrNameLst>
                                      </p:cBhvr>
                                      <p:to>
                                        <p:strVal val="visible"/>
                                      </p:to>
                                    </p:set>
                                    <p:animEffect filter="wipe(down)" transition="in">
                                      <p:cBhvr additive="repl">
                                        <p:cTn id="624"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a:off x="1259640" y="58320"/>
            <a:ext cx="676836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Хозяйство на заимке. </a:t>
            </a:r>
            <a:r>
              <a:rPr b="1" lang="ru-RU" sz="2800" spc="-1" strike="noStrike">
                <a:solidFill>
                  <a:srgbClr val="640000"/>
                </a:solidFill>
                <a:latin typeface="Arial Narrow"/>
              </a:rPr>
              <a:t>Часть 3.</a:t>
            </a:r>
            <a:endParaRPr b="0" lang="et-EE" sz="2800" spc="-1" strike="noStrike">
              <a:latin typeface="Arial"/>
            </a:endParaRPr>
          </a:p>
        </p:txBody>
      </p:sp>
      <p:sp>
        <p:nvSpPr>
          <p:cNvPr id="231" name="CustomShape 2"/>
          <p:cNvSpPr/>
          <p:nvPr/>
        </p:nvSpPr>
        <p:spPr>
          <a:xfrm>
            <a:off x="107640" y="62064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32" strike="noStrike">
                <a:solidFill>
                  <a:srgbClr val="c00000"/>
                </a:solidFill>
                <a:latin typeface="Bookman Old Style"/>
              </a:rPr>
              <a:t>Nii elasid loomad </a:t>
            </a:r>
            <a:r>
              <a:rPr b="1" lang="et-EE" sz="2400" spc="-32" strike="noStrike">
                <a:solidFill>
                  <a:srgbClr val="0000ff"/>
                </a:solidFill>
                <a:latin typeface="Bookman Old Style"/>
              </a:rPr>
              <a:t>terve</a:t>
            </a:r>
            <a:r>
              <a:rPr b="1" lang="et-EE" sz="2400" spc="-32" strike="noStrike">
                <a:solidFill>
                  <a:srgbClr val="c00000"/>
                </a:solidFill>
                <a:latin typeface="Bookman Old Style"/>
              </a:rPr>
              <a:t> aasta. </a:t>
            </a:r>
            <a:r>
              <a:rPr b="1" lang="ru-RU" sz="2400" spc="-32" strike="noStrike">
                <a:solidFill>
                  <a:srgbClr val="000000"/>
                </a:solidFill>
                <a:latin typeface="Arial Narrow"/>
              </a:rPr>
              <a:t>–</a:t>
            </a:r>
            <a:r>
              <a:rPr b="1" lang="et-EE" sz="2400" spc="-32" strike="noStrike">
                <a:solidFill>
                  <a:srgbClr val="000000"/>
                </a:solidFill>
                <a:latin typeface="Arial Narrow"/>
              </a:rPr>
              <a:t> </a:t>
            </a:r>
            <a:r>
              <a:rPr b="1" lang="ru-RU" sz="2400" spc="-32" strike="noStrike">
                <a:solidFill>
                  <a:srgbClr val="000000"/>
                </a:solidFill>
                <a:latin typeface="Arial Narrow"/>
              </a:rPr>
              <a:t>Так жили животные целый год</a:t>
            </a:r>
            <a:r>
              <a:rPr b="1" lang="et-EE" sz="2400" spc="-32" strike="noStrike">
                <a:solidFill>
                  <a:srgbClr val="000000"/>
                </a:solidFill>
                <a:latin typeface="Arial Narrow"/>
              </a:rPr>
              <a:t>. </a:t>
            </a:r>
            <a:r>
              <a:rPr b="1" lang="et-EE" sz="2400" spc="-1" strike="noStrike">
                <a:solidFill>
                  <a:srgbClr val="c00000"/>
                </a:solidFill>
                <a:latin typeface="Bookman Old Style"/>
              </a:rPr>
              <a:t>Päeval käisid lume alt toitu otsimas, öösel olid nendes prigonides. </a:t>
            </a:r>
            <a:r>
              <a:rPr b="1" lang="ru-RU" sz="2400" spc="-32" strike="noStrike">
                <a:solidFill>
                  <a:srgbClr val="000000"/>
                </a:solidFill>
                <a:latin typeface="Arial Narrow"/>
              </a:rPr>
              <a:t>– </a:t>
            </a:r>
            <a:r>
              <a:rPr b="1" lang="ru-RU" sz="2400" spc="-1" strike="noStrike">
                <a:solidFill>
                  <a:srgbClr val="000000"/>
                </a:solidFill>
                <a:latin typeface="Arial Narrow"/>
              </a:rPr>
              <a:t>Днём ходили из-под снега корм выискивая,</a:t>
            </a:r>
            <a:endParaRPr b="0" lang="et-EE" sz="2400" spc="-1" strike="noStrike">
              <a:latin typeface="Arial"/>
            </a:endParaRPr>
          </a:p>
          <a:p>
            <a:pPr>
              <a:lnSpc>
                <a:spcPct val="100000"/>
              </a:lnSpc>
            </a:pPr>
            <a:r>
              <a:rPr b="1" lang="ru-RU" sz="2400" spc="-1" strike="noStrike">
                <a:solidFill>
                  <a:srgbClr val="000000"/>
                </a:solidFill>
                <a:latin typeface="Arial Narrow"/>
              </a:rPr>
              <a:t>ночью были в этих пригонах.</a:t>
            </a:r>
            <a:endParaRPr b="0" lang="et-EE" sz="2400" spc="-1" strike="noStrike">
              <a:latin typeface="Arial"/>
            </a:endParaRPr>
          </a:p>
        </p:txBody>
      </p:sp>
      <p:sp>
        <p:nvSpPr>
          <p:cNvPr id="232" name="CustomShape 3"/>
          <p:cNvSpPr/>
          <p:nvPr/>
        </p:nvSpPr>
        <p:spPr>
          <a:xfrm>
            <a:off x="107640" y="227268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41" strike="noStrike">
                <a:solidFill>
                  <a:srgbClr val="c00000"/>
                </a:solidFill>
                <a:latin typeface="Bookman Old Style"/>
              </a:rPr>
              <a:t>Hobused olid lausa taeva all.</a:t>
            </a:r>
            <a:r>
              <a:rPr b="1" lang="ru-RU" sz="2400" spc="-41" strike="noStrike">
                <a:solidFill>
                  <a:srgbClr val="000000"/>
                </a:solidFill>
                <a:latin typeface="Arial Narrow"/>
              </a:rPr>
              <a:t> –</a:t>
            </a:r>
            <a:r>
              <a:rPr b="1" lang="et-EE" sz="2400" spc="-41" strike="noStrike">
                <a:solidFill>
                  <a:srgbClr val="000000"/>
                </a:solidFill>
                <a:latin typeface="Arial Narrow"/>
              </a:rPr>
              <a:t> </a:t>
            </a:r>
            <a:r>
              <a:rPr b="1" lang="ru-RU" sz="2400" spc="-41" strike="noStrike">
                <a:solidFill>
                  <a:srgbClr val="000000"/>
                </a:solidFill>
                <a:latin typeface="Arial Narrow"/>
              </a:rPr>
              <a:t>Лошади были просто под небом. </a:t>
            </a:r>
            <a:r>
              <a:rPr b="1" lang="et-EE" sz="2400" spc="-41" strike="noStrike">
                <a:solidFill>
                  <a:srgbClr val="c00000"/>
                </a:solidFill>
                <a:latin typeface="Bookman Old Style"/>
              </a:rPr>
              <a:t> </a:t>
            </a:r>
            <a:r>
              <a:rPr b="1" lang="et-EE" sz="2400" spc="-72" strike="noStrike">
                <a:solidFill>
                  <a:srgbClr val="c00000"/>
                </a:solidFill>
                <a:latin typeface="Bookman Old Style"/>
              </a:rPr>
              <a:t>Koeri oli igas saimkas palju.</a:t>
            </a:r>
            <a:r>
              <a:rPr b="1" lang="ru-RU" sz="2400" spc="-72" strike="noStrike">
                <a:solidFill>
                  <a:srgbClr val="000000"/>
                </a:solidFill>
                <a:latin typeface="Arial Narrow"/>
              </a:rPr>
              <a:t> – Собак было в каждой заимке много. </a:t>
            </a:r>
            <a:r>
              <a:rPr b="1" lang="et-EE" sz="2400" spc="-72" strike="noStrike">
                <a:solidFill>
                  <a:srgbClr val="c00000"/>
                </a:solidFill>
                <a:latin typeface="Bookman Old Style"/>
              </a:rPr>
              <a:t> </a:t>
            </a:r>
            <a:r>
              <a:rPr b="1" lang="et-EE" sz="2400" spc="-1" strike="noStrike">
                <a:solidFill>
                  <a:srgbClr val="c00000"/>
                </a:solidFill>
                <a:latin typeface="Bookman Old Style"/>
              </a:rPr>
              <a:t>Võõraid inimesi nad tähele ei pannud, aga hundidega oli neil palju kisklemist. </a:t>
            </a:r>
            <a:endParaRPr b="0" lang="et-EE" sz="2400" spc="-1" strike="noStrike">
              <a:latin typeface="Arial"/>
            </a:endParaRPr>
          </a:p>
          <a:p>
            <a:pPr>
              <a:lnSpc>
                <a:spcPct val="100000"/>
              </a:lnSpc>
            </a:pPr>
            <a:r>
              <a:rPr b="1" lang="ru-RU" sz="2400" spc="-72" strike="noStrike">
                <a:solidFill>
                  <a:srgbClr val="000000"/>
                </a:solidFill>
                <a:latin typeface="Arial Narrow"/>
              </a:rPr>
              <a:t>– </a:t>
            </a:r>
            <a:r>
              <a:rPr b="1" lang="ru-RU" sz="2400" spc="-1" strike="noStrike">
                <a:solidFill>
                  <a:srgbClr val="000000"/>
                </a:solidFill>
                <a:latin typeface="Arial Narrow"/>
              </a:rPr>
              <a:t>Чужих людей они не замечали, а с волками было у них много драк.</a:t>
            </a:r>
            <a:endParaRPr b="0" lang="et-EE" sz="2400" spc="-1" strike="noStrike">
              <a:latin typeface="Arial"/>
            </a:endParaRPr>
          </a:p>
        </p:txBody>
      </p:sp>
      <p:sp>
        <p:nvSpPr>
          <p:cNvPr id="233" name="CustomShape 4"/>
          <p:cNvSpPr/>
          <p:nvPr/>
        </p:nvSpPr>
        <p:spPr>
          <a:xfrm>
            <a:off x="107640" y="4294080"/>
            <a:ext cx="8928720" cy="26499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32" strike="noStrike">
                <a:solidFill>
                  <a:srgbClr val="c00000"/>
                </a:solidFill>
                <a:latin typeface="Bookman Old Style"/>
              </a:rPr>
              <a:t>Niisuguse saimka juurde jäid </a:t>
            </a:r>
            <a:r>
              <a:rPr b="1" lang="et-EE" sz="2400" spc="-32" strike="noStrike">
                <a:solidFill>
                  <a:srgbClr val="0000ff"/>
                </a:solidFill>
                <a:latin typeface="Bookman Old Style"/>
              </a:rPr>
              <a:t>ka</a:t>
            </a:r>
            <a:r>
              <a:rPr b="1" lang="et-EE" sz="2400" spc="-32" strike="noStrike">
                <a:solidFill>
                  <a:srgbClr val="c00000"/>
                </a:solidFill>
                <a:latin typeface="Bookman Old Style"/>
              </a:rPr>
              <a:t> meie eestlased ööseks. </a:t>
            </a:r>
            <a:endParaRPr b="0" lang="et-EE" sz="2400" spc="-1" strike="noStrike">
              <a:latin typeface="Arial"/>
            </a:endParaRPr>
          </a:p>
          <a:p>
            <a:pPr>
              <a:lnSpc>
                <a:spcPct val="100000"/>
              </a:lnSpc>
            </a:pPr>
            <a:r>
              <a:rPr b="1" lang="ru-RU" sz="2400" spc="-21" strike="noStrike">
                <a:solidFill>
                  <a:srgbClr val="000000"/>
                </a:solidFill>
                <a:latin typeface="Arial Narrow"/>
              </a:rPr>
              <a:t>–</a:t>
            </a:r>
            <a:r>
              <a:rPr b="1" lang="et-EE" sz="2400" spc="-21" strike="noStrike">
                <a:solidFill>
                  <a:srgbClr val="000000"/>
                </a:solidFill>
                <a:latin typeface="Arial Narrow"/>
              </a:rPr>
              <a:t> </a:t>
            </a:r>
            <a:r>
              <a:rPr b="1" lang="ru-RU" sz="2400" spc="-21" strike="noStrike">
                <a:solidFill>
                  <a:srgbClr val="000000"/>
                </a:solidFill>
                <a:latin typeface="Arial Narrow"/>
              </a:rPr>
              <a:t>В такой заимке остались </a:t>
            </a:r>
            <a:r>
              <a:rPr b="1" lang="ru-RU" sz="2400" spc="-21" strike="noStrike">
                <a:solidFill>
                  <a:srgbClr val="0000ff"/>
                </a:solidFill>
                <a:latin typeface="Arial Narrow"/>
              </a:rPr>
              <a:t>также и</a:t>
            </a:r>
            <a:r>
              <a:rPr b="1" lang="ru-RU" sz="2400" spc="-21" strike="noStrike">
                <a:solidFill>
                  <a:srgbClr val="000000"/>
                </a:solidFill>
                <a:latin typeface="Arial Narrow"/>
              </a:rPr>
              <a:t> наши эстонцы ночевать. </a:t>
            </a:r>
            <a:endParaRPr b="0" lang="et-EE" sz="2400" spc="-1" strike="noStrike">
              <a:latin typeface="Arial"/>
            </a:endParaRPr>
          </a:p>
          <a:p>
            <a:pPr>
              <a:lnSpc>
                <a:spcPct val="100000"/>
              </a:lnSpc>
            </a:pPr>
            <a:r>
              <a:rPr b="1" lang="et-EE" sz="2400" spc="-1" strike="noStrike">
                <a:solidFill>
                  <a:srgbClr val="c00000"/>
                </a:solidFill>
                <a:latin typeface="Bookman Old Style"/>
              </a:rPr>
              <a:t>Vastu tuli noor </a:t>
            </a:r>
            <a:r>
              <a:rPr b="1" lang="et-EE" sz="2400" spc="-1" strike="noStrike">
                <a:solidFill>
                  <a:srgbClr val="640000"/>
                </a:solidFill>
                <a:latin typeface="Bookman Old Style"/>
              </a:rPr>
              <a:t>puna</a:t>
            </a:r>
            <a:r>
              <a:rPr b="1" lang="et-EE" sz="2400" spc="-1" strike="noStrike">
                <a:solidFill>
                  <a:srgbClr val="c00000"/>
                </a:solidFill>
                <a:latin typeface="Bookman Old Style"/>
              </a:rPr>
              <a:t>põskne </a:t>
            </a:r>
            <a:r>
              <a:rPr b="1" lang="et-EE" sz="2400" spc="-1" strike="noStrike">
                <a:solidFill>
                  <a:srgbClr val="640000"/>
                </a:solidFill>
                <a:latin typeface="Bookman Old Style"/>
              </a:rPr>
              <a:t>naiste</a:t>
            </a:r>
            <a:r>
              <a:rPr b="1" lang="et-EE" sz="2400" spc="-1" strike="noStrike">
                <a:solidFill>
                  <a:srgbClr val="c00000"/>
                </a:solidFill>
                <a:latin typeface="Bookman Old Style"/>
              </a:rPr>
              <a:t>rahvas, kaenla all </a:t>
            </a:r>
            <a:r>
              <a:rPr b="1" lang="et-EE" sz="2400" spc="-72" strike="noStrike">
                <a:solidFill>
                  <a:srgbClr val="640000"/>
                </a:solidFill>
                <a:latin typeface="Bookman Old Style"/>
              </a:rPr>
              <a:t>täis</a:t>
            </a:r>
            <a:r>
              <a:rPr b="1" lang="et-EE" sz="2400" spc="-72" strike="noStrike">
                <a:solidFill>
                  <a:srgbClr val="c00000"/>
                </a:solidFill>
                <a:latin typeface="Bookman Old Style"/>
              </a:rPr>
              <a:t>topitud </a:t>
            </a:r>
            <a:r>
              <a:rPr b="1" lang="et-EE" sz="2400" spc="-72" strike="noStrike">
                <a:solidFill>
                  <a:srgbClr val="640000"/>
                </a:solidFill>
                <a:latin typeface="Bookman Old Style"/>
              </a:rPr>
              <a:t>vasika</a:t>
            </a:r>
            <a:r>
              <a:rPr b="1" lang="et-EE" sz="2400" spc="-72" strike="noStrike">
                <a:solidFill>
                  <a:srgbClr val="c00000"/>
                </a:solidFill>
                <a:latin typeface="Bookman Old Style"/>
              </a:rPr>
              <a:t>nahk.</a:t>
            </a:r>
            <a:r>
              <a:rPr b="1" lang="ru-RU" sz="2400" spc="-72" strike="noStrike">
                <a:solidFill>
                  <a:srgbClr val="c00000"/>
                </a:solidFill>
                <a:latin typeface="Bookman Old Style"/>
              </a:rPr>
              <a:t> </a:t>
            </a:r>
            <a:r>
              <a:rPr b="1" lang="ru-RU" sz="2400" spc="-72" strike="noStrike">
                <a:solidFill>
                  <a:srgbClr val="000000"/>
                </a:solidFill>
                <a:latin typeface="Arial Narrow"/>
              </a:rPr>
              <a:t>– Навстречу вышла молодая краснощёкая </a:t>
            </a:r>
            <a:r>
              <a:rPr b="1" lang="ru-RU" sz="2400" spc="-1" strike="noStrike">
                <a:solidFill>
                  <a:srgbClr val="000000"/>
                </a:solidFill>
                <a:latin typeface="Arial Narrow"/>
              </a:rPr>
              <a:t>женщина, под мышкой </a:t>
            </a:r>
            <a:r>
              <a:rPr b="1" lang="ru-RU" sz="2400" spc="-1" strike="noStrike">
                <a:solidFill>
                  <a:srgbClr val="640000"/>
                </a:solidFill>
                <a:latin typeface="Arial Narrow"/>
              </a:rPr>
              <a:t>полностью</a:t>
            </a:r>
            <a:r>
              <a:rPr b="1" lang="ru-RU" sz="2400" spc="-1" strike="noStrike">
                <a:solidFill>
                  <a:srgbClr val="000000"/>
                </a:solidFill>
                <a:latin typeface="Arial Narrow"/>
              </a:rPr>
              <a:t> набитая </a:t>
            </a:r>
            <a:r>
              <a:rPr b="1" lang="ru-RU" sz="2400" spc="-1" strike="noStrike">
                <a:solidFill>
                  <a:srgbClr val="640000"/>
                </a:solidFill>
                <a:latin typeface="Arial Narrow"/>
              </a:rPr>
              <a:t>телячья</a:t>
            </a:r>
            <a:r>
              <a:rPr b="1" lang="ru-RU" sz="2400" spc="-1" strike="noStrike">
                <a:solidFill>
                  <a:srgbClr val="000000"/>
                </a:solidFill>
                <a:latin typeface="Arial Narrow"/>
              </a:rPr>
              <a:t> шкура.</a:t>
            </a:r>
            <a:endParaRPr b="0" lang="et-EE" sz="2400" spc="-1" strike="noStrike">
              <a:latin typeface="Arial"/>
            </a:endParaRPr>
          </a:p>
          <a:p>
            <a:pPr>
              <a:lnSpc>
                <a:spcPct val="100000"/>
              </a:lnSpc>
            </a:pPr>
            <a:r>
              <a:rPr b="1" lang="et-EE" sz="2400" spc="-80" strike="noStrike">
                <a:solidFill>
                  <a:srgbClr val="640000"/>
                </a:solidFill>
                <a:latin typeface="Arial Narrow"/>
              </a:rPr>
              <a:t>Naiste</a:t>
            </a:r>
            <a:r>
              <a:rPr b="1" lang="et-EE" sz="2400" spc="-80" strike="noStrike">
                <a:solidFill>
                  <a:srgbClr val="c00000"/>
                </a:solidFill>
                <a:latin typeface="Arial Narrow"/>
              </a:rPr>
              <a:t>rahvas </a:t>
            </a:r>
            <a:r>
              <a:rPr b="1" lang="ru-RU" sz="2400" spc="-80" strike="noStrike">
                <a:solidFill>
                  <a:srgbClr val="000000"/>
                </a:solidFill>
                <a:latin typeface="Arial Narrow"/>
              </a:rPr>
              <a:t>–</a:t>
            </a:r>
            <a:r>
              <a:rPr b="1" lang="et-EE" sz="2400" spc="-80" strike="noStrike">
                <a:solidFill>
                  <a:srgbClr val="000000"/>
                </a:solidFill>
                <a:latin typeface="Arial Narrow"/>
              </a:rPr>
              <a:t> </a:t>
            </a:r>
            <a:r>
              <a:rPr b="1" lang="ru-RU" sz="2400" spc="-80" strike="noStrike">
                <a:solidFill>
                  <a:srgbClr val="000000"/>
                </a:solidFill>
                <a:latin typeface="Arial Narrow"/>
              </a:rPr>
              <a:t>женщина (народ); </a:t>
            </a:r>
            <a:r>
              <a:rPr b="1" lang="et-EE" sz="2400" spc="-80" strike="noStrike">
                <a:solidFill>
                  <a:srgbClr val="640000"/>
                </a:solidFill>
                <a:latin typeface="Arial Narrow"/>
              </a:rPr>
              <a:t>naine</a:t>
            </a:r>
            <a:r>
              <a:rPr b="1" lang="et-EE" sz="2400" spc="-80" strike="noStrike">
                <a:solidFill>
                  <a:srgbClr val="000000"/>
                </a:solidFill>
                <a:latin typeface="Arial Narrow"/>
              </a:rPr>
              <a:t> </a:t>
            </a:r>
            <a:r>
              <a:rPr b="1" lang="ru-RU" sz="2400" spc="-80" strike="noStrike">
                <a:solidFill>
                  <a:srgbClr val="000000"/>
                </a:solidFill>
                <a:latin typeface="Arial Narrow"/>
              </a:rPr>
              <a:t>–</a:t>
            </a:r>
            <a:r>
              <a:rPr b="1" lang="et-EE" sz="2400" spc="-80" strike="noStrike">
                <a:solidFill>
                  <a:srgbClr val="000000"/>
                </a:solidFill>
                <a:latin typeface="Arial Narrow"/>
              </a:rPr>
              <a:t> </a:t>
            </a:r>
            <a:r>
              <a:rPr b="1" lang="ru-RU" sz="2400" spc="-80" strike="noStrike">
                <a:solidFill>
                  <a:srgbClr val="000000"/>
                </a:solidFill>
                <a:latin typeface="Arial Narrow"/>
              </a:rPr>
              <a:t>женщина, жена; </a:t>
            </a:r>
            <a:r>
              <a:rPr b="1" lang="et-EE" sz="2400" spc="-80" strike="noStrike">
                <a:solidFill>
                  <a:srgbClr val="640000"/>
                </a:solidFill>
                <a:latin typeface="Arial Narrow"/>
              </a:rPr>
              <a:t>abikaasa</a:t>
            </a:r>
            <a:r>
              <a:rPr b="1" lang="et-EE" sz="2400" spc="-80" strike="noStrike">
                <a:solidFill>
                  <a:srgbClr val="000000"/>
                </a:solidFill>
                <a:latin typeface="Arial Narrow"/>
              </a:rPr>
              <a:t> </a:t>
            </a:r>
            <a:r>
              <a:rPr b="1" lang="ru-RU" sz="2400" spc="-80" strike="noStrike">
                <a:solidFill>
                  <a:srgbClr val="000000"/>
                </a:solidFill>
                <a:latin typeface="Arial Narrow"/>
              </a:rPr>
              <a:t>–</a:t>
            </a:r>
            <a:r>
              <a:rPr b="1" lang="et-EE" sz="2400" spc="-80" strike="noStrike">
                <a:solidFill>
                  <a:srgbClr val="000000"/>
                </a:solidFill>
                <a:latin typeface="Arial Narrow"/>
              </a:rPr>
              <a:t> </a:t>
            </a:r>
            <a:r>
              <a:rPr b="1" lang="ru-RU" sz="2400" spc="-80" strike="noStrike">
                <a:solidFill>
                  <a:srgbClr val="000000"/>
                </a:solidFill>
                <a:latin typeface="Arial Narrow"/>
              </a:rPr>
              <a:t>супруга.</a:t>
            </a:r>
            <a:endParaRPr b="0" lang="et-EE" sz="2400" spc="-1" strike="noStrike">
              <a:latin typeface="Arial"/>
            </a:endParaRPr>
          </a:p>
        </p:txBody>
      </p:sp>
      <p:sp>
        <p:nvSpPr>
          <p:cNvPr id="234" name="CustomShape 5"/>
          <p:cNvSpPr/>
          <p:nvPr/>
        </p:nvSpPr>
        <p:spPr>
          <a:xfrm>
            <a:off x="5076000" y="672840"/>
            <a:ext cx="3744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35" name="CustomShape 6"/>
          <p:cNvSpPr/>
          <p:nvPr/>
        </p:nvSpPr>
        <p:spPr>
          <a:xfrm>
            <a:off x="2267640" y="1438920"/>
            <a:ext cx="5400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36" name="CustomShape 7"/>
          <p:cNvSpPr/>
          <p:nvPr/>
        </p:nvSpPr>
        <p:spPr>
          <a:xfrm>
            <a:off x="179640" y="1829160"/>
            <a:ext cx="367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37" name="CustomShape 8"/>
          <p:cNvSpPr/>
          <p:nvPr/>
        </p:nvSpPr>
        <p:spPr>
          <a:xfrm>
            <a:off x="4788000" y="2340720"/>
            <a:ext cx="3960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38" name="CustomShape 9"/>
          <p:cNvSpPr/>
          <p:nvPr/>
        </p:nvSpPr>
        <p:spPr>
          <a:xfrm>
            <a:off x="4644000" y="2711160"/>
            <a:ext cx="417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39" name="CustomShape 10"/>
          <p:cNvSpPr/>
          <p:nvPr/>
        </p:nvSpPr>
        <p:spPr>
          <a:xfrm>
            <a:off x="395640" y="3841200"/>
            <a:ext cx="381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40" name="CustomShape 11"/>
          <p:cNvSpPr/>
          <p:nvPr/>
        </p:nvSpPr>
        <p:spPr>
          <a:xfrm>
            <a:off x="4572000" y="3843360"/>
            <a:ext cx="417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625" dur="indefinite" restart="never" nodeType="tmRoot">
          <p:childTnLst>
            <p:seq>
              <p:cTn id="626" dur="indefinite" nodeType="mainSeq">
                <p:childTnLst>
                  <p:par>
                    <p:cTn id="627" fill="hold">
                      <p:stCondLst>
                        <p:cond delay="indefinite"/>
                      </p:stCondLst>
                      <p:childTnLst>
                        <p:par>
                          <p:cTn id="628" fill="hold">
                            <p:stCondLst>
                              <p:cond delay="0"/>
                            </p:stCondLst>
                            <p:childTnLst>
                              <p:par>
                                <p:cTn id="629" nodeType="clickEffect" fill="hold" presetClass="exit" presetID="1">
                                  <p:stCondLst>
                                    <p:cond delay="0"/>
                                  </p:stCondLst>
                                  <p:childTnLst>
                                    <p:set>
                                      <p:cBhvr>
                                        <p:cTn id="630" dur="1" fill="hold">
                                          <p:stCondLst>
                                            <p:cond delay="0"/>
                                          </p:stCondLst>
                                        </p:cTn>
                                        <p:tgtEl>
                                          <p:spTgt spid="234"/>
                                        </p:tgtEl>
                                        <p:attrNameLst>
                                          <p:attrName>style.visibility</p:attrName>
                                        </p:attrNameLst>
                                      </p:cBhvr>
                                      <p:to>
                                        <p:strVal val="hidden"/>
                                      </p:to>
                                    </p:set>
                                  </p:childTnLst>
                                </p:cTn>
                              </p:par>
                            </p:childTnLst>
                          </p:cTn>
                        </p:par>
                      </p:childTnLst>
                    </p:cTn>
                  </p:par>
                  <p:par>
                    <p:cTn id="631" fill="hold">
                      <p:stCondLst>
                        <p:cond delay="indefinite"/>
                      </p:stCondLst>
                      <p:childTnLst>
                        <p:par>
                          <p:cTn id="632" fill="hold">
                            <p:stCondLst>
                              <p:cond delay="0"/>
                            </p:stCondLst>
                            <p:childTnLst>
                              <p:par>
                                <p:cTn id="633" nodeType="clickEffect" fill="hold" presetClass="exit" presetID="1">
                                  <p:stCondLst>
                                    <p:cond delay="0"/>
                                  </p:stCondLst>
                                  <p:childTnLst>
                                    <p:set>
                                      <p:cBhvr>
                                        <p:cTn id="634" dur="1" fill="hold">
                                          <p:stCondLst>
                                            <p:cond delay="0"/>
                                          </p:stCondLst>
                                        </p:cTn>
                                        <p:tgtEl>
                                          <p:spTgt spid="235"/>
                                        </p:tgtEl>
                                        <p:attrNameLst>
                                          <p:attrName>style.visibility</p:attrName>
                                        </p:attrNameLst>
                                      </p:cBhvr>
                                      <p:to>
                                        <p:strVal val="hidden"/>
                                      </p:to>
                                    </p:set>
                                  </p:childTnLst>
                                </p:cTn>
                              </p:par>
                            </p:childTnLst>
                          </p:cTn>
                        </p:par>
                      </p:childTnLst>
                    </p:cTn>
                  </p:par>
                  <p:par>
                    <p:cTn id="635" fill="hold">
                      <p:stCondLst>
                        <p:cond delay="indefinite"/>
                      </p:stCondLst>
                      <p:childTnLst>
                        <p:par>
                          <p:cTn id="636" fill="hold">
                            <p:stCondLst>
                              <p:cond delay="0"/>
                            </p:stCondLst>
                            <p:childTnLst>
                              <p:par>
                                <p:cTn id="637" nodeType="clickEffect" fill="hold" presetClass="exit" presetID="1">
                                  <p:stCondLst>
                                    <p:cond delay="0"/>
                                  </p:stCondLst>
                                  <p:childTnLst>
                                    <p:set>
                                      <p:cBhvr>
                                        <p:cTn id="638" dur="1" fill="hold">
                                          <p:stCondLst>
                                            <p:cond delay="0"/>
                                          </p:stCondLst>
                                        </p:cTn>
                                        <p:tgtEl>
                                          <p:spTgt spid="236"/>
                                        </p:tgtEl>
                                        <p:attrNameLst>
                                          <p:attrName>style.visibility</p:attrName>
                                        </p:attrNameLst>
                                      </p:cBhvr>
                                      <p:to>
                                        <p:strVal val="hidden"/>
                                      </p:to>
                                    </p:set>
                                  </p:childTnLst>
                                </p:cTn>
                              </p:par>
                            </p:childTnLst>
                          </p:cTn>
                        </p:par>
                      </p:childTnLst>
                    </p:cTn>
                  </p:par>
                  <p:par>
                    <p:cTn id="639" fill="hold">
                      <p:stCondLst>
                        <p:cond delay="indefinite"/>
                      </p:stCondLst>
                      <p:childTnLst>
                        <p:par>
                          <p:cTn id="640" fill="hold">
                            <p:stCondLst>
                              <p:cond delay="0"/>
                            </p:stCondLst>
                            <p:childTnLst>
                              <p:par>
                                <p:cTn id="641" nodeType="clickEffect" fill="hold" presetClass="entr" presetID="22" presetSubtype="4">
                                  <p:stCondLst>
                                    <p:cond delay="0"/>
                                  </p:stCondLst>
                                  <p:childTnLst>
                                    <p:set>
                                      <p:cBhvr>
                                        <p:cTn id="642" dur="1" fill="hold">
                                          <p:stCondLst>
                                            <p:cond delay="0"/>
                                          </p:stCondLst>
                                        </p:cTn>
                                        <p:tgtEl>
                                          <p:spTgt spid="232"/>
                                        </p:tgtEl>
                                        <p:attrNameLst>
                                          <p:attrName>style.visibility</p:attrName>
                                        </p:attrNameLst>
                                      </p:cBhvr>
                                      <p:to>
                                        <p:strVal val="visible"/>
                                      </p:to>
                                    </p:set>
                                    <p:animEffect filter="wipe(down)" transition="in">
                                      <p:cBhvr additive="repl">
                                        <p:cTn id="643" dur="500"/>
                                        <p:tgtEl>
                                          <p:spTgt spid="232"/>
                                        </p:tgtEl>
                                      </p:cBhvr>
                                    </p:animEffect>
                                  </p:childTnLst>
                                </p:cTn>
                              </p:par>
                              <p:par>
                                <p:cTn id="644" nodeType="withEffect" fill="hold" presetClass="entr" presetID="22" presetSubtype="4">
                                  <p:stCondLst>
                                    <p:cond delay="0"/>
                                  </p:stCondLst>
                                  <p:childTnLst>
                                    <p:set>
                                      <p:cBhvr>
                                        <p:cTn id="645" dur="1" fill="hold">
                                          <p:stCondLst>
                                            <p:cond delay="0"/>
                                          </p:stCondLst>
                                        </p:cTn>
                                        <p:tgtEl>
                                          <p:spTgt spid="237"/>
                                        </p:tgtEl>
                                        <p:attrNameLst>
                                          <p:attrName>style.visibility</p:attrName>
                                        </p:attrNameLst>
                                      </p:cBhvr>
                                      <p:to>
                                        <p:strVal val="visible"/>
                                      </p:to>
                                    </p:set>
                                    <p:animEffect filter="wipe(down)" transition="in">
                                      <p:cBhvr additive="repl">
                                        <p:cTn id="646" dur="500"/>
                                        <p:tgtEl>
                                          <p:spTgt spid="237"/>
                                        </p:tgtEl>
                                      </p:cBhvr>
                                    </p:animEffect>
                                  </p:childTnLst>
                                </p:cTn>
                              </p:par>
                              <p:par>
                                <p:cTn id="647" nodeType="withEffect" fill="hold" presetClass="entr" presetID="22" presetSubtype="4">
                                  <p:stCondLst>
                                    <p:cond delay="0"/>
                                  </p:stCondLst>
                                  <p:childTnLst>
                                    <p:set>
                                      <p:cBhvr>
                                        <p:cTn id="648" dur="1" fill="hold">
                                          <p:stCondLst>
                                            <p:cond delay="0"/>
                                          </p:stCondLst>
                                        </p:cTn>
                                        <p:tgtEl>
                                          <p:spTgt spid="238"/>
                                        </p:tgtEl>
                                        <p:attrNameLst>
                                          <p:attrName>style.visibility</p:attrName>
                                        </p:attrNameLst>
                                      </p:cBhvr>
                                      <p:to>
                                        <p:strVal val="visible"/>
                                      </p:to>
                                    </p:set>
                                    <p:animEffect filter="wipe(down)" transition="in">
                                      <p:cBhvr additive="repl">
                                        <p:cTn id="649" dur="500"/>
                                        <p:tgtEl>
                                          <p:spTgt spid="238"/>
                                        </p:tgtEl>
                                      </p:cBhvr>
                                    </p:animEffect>
                                  </p:childTnLst>
                                </p:cTn>
                              </p:par>
                              <p:par>
                                <p:cTn id="650" nodeType="withEffect" fill="hold" presetClass="entr" presetID="22" presetSubtype="4">
                                  <p:stCondLst>
                                    <p:cond delay="0"/>
                                  </p:stCondLst>
                                  <p:childTnLst>
                                    <p:set>
                                      <p:cBhvr>
                                        <p:cTn id="651" dur="1" fill="hold">
                                          <p:stCondLst>
                                            <p:cond delay="0"/>
                                          </p:stCondLst>
                                        </p:cTn>
                                        <p:tgtEl>
                                          <p:spTgt spid="239"/>
                                        </p:tgtEl>
                                        <p:attrNameLst>
                                          <p:attrName>style.visibility</p:attrName>
                                        </p:attrNameLst>
                                      </p:cBhvr>
                                      <p:to>
                                        <p:strVal val="visible"/>
                                      </p:to>
                                    </p:set>
                                    <p:animEffect filter="wipe(down)" transition="in">
                                      <p:cBhvr additive="repl">
                                        <p:cTn id="652" dur="500"/>
                                        <p:tgtEl>
                                          <p:spTgt spid="239"/>
                                        </p:tgtEl>
                                      </p:cBhvr>
                                    </p:animEffect>
                                  </p:childTnLst>
                                </p:cTn>
                              </p:par>
                              <p:par>
                                <p:cTn id="653" nodeType="withEffect" fill="hold" presetClass="entr" presetID="22" presetSubtype="4">
                                  <p:stCondLst>
                                    <p:cond delay="0"/>
                                  </p:stCondLst>
                                  <p:childTnLst>
                                    <p:set>
                                      <p:cBhvr>
                                        <p:cTn id="654" dur="1" fill="hold">
                                          <p:stCondLst>
                                            <p:cond delay="0"/>
                                          </p:stCondLst>
                                        </p:cTn>
                                        <p:tgtEl>
                                          <p:spTgt spid="240"/>
                                        </p:tgtEl>
                                        <p:attrNameLst>
                                          <p:attrName>style.visibility</p:attrName>
                                        </p:attrNameLst>
                                      </p:cBhvr>
                                      <p:to>
                                        <p:strVal val="visible"/>
                                      </p:to>
                                    </p:set>
                                    <p:animEffect filter="wipe(down)" transition="in">
                                      <p:cBhvr additive="repl">
                                        <p:cTn id="655" dur="500"/>
                                        <p:tgtEl>
                                          <p:spTgt spid="240"/>
                                        </p:tgtEl>
                                      </p:cBhvr>
                                    </p:animEffect>
                                  </p:childTnLst>
                                </p:cTn>
                              </p:par>
                            </p:childTnLst>
                          </p:cTn>
                        </p:par>
                      </p:childTnLst>
                    </p:cTn>
                  </p:par>
                  <p:par>
                    <p:cTn id="656" fill="hold">
                      <p:stCondLst>
                        <p:cond delay="indefinite"/>
                      </p:stCondLst>
                      <p:childTnLst>
                        <p:par>
                          <p:cTn id="657" fill="hold">
                            <p:stCondLst>
                              <p:cond delay="0"/>
                            </p:stCondLst>
                            <p:childTnLst>
                              <p:par>
                                <p:cTn id="658" nodeType="clickEffect" fill="hold" presetClass="exit" presetID="1">
                                  <p:stCondLst>
                                    <p:cond delay="0"/>
                                  </p:stCondLst>
                                  <p:childTnLst>
                                    <p:set>
                                      <p:cBhvr>
                                        <p:cTn id="659" dur="1" fill="hold">
                                          <p:stCondLst>
                                            <p:cond delay="0"/>
                                          </p:stCondLst>
                                        </p:cTn>
                                        <p:tgtEl>
                                          <p:spTgt spid="237"/>
                                        </p:tgtEl>
                                        <p:attrNameLst>
                                          <p:attrName>style.visibility</p:attrName>
                                        </p:attrNameLst>
                                      </p:cBhvr>
                                      <p:to>
                                        <p:strVal val="hidden"/>
                                      </p:to>
                                    </p:set>
                                  </p:childTnLst>
                                </p:cTn>
                              </p:par>
                            </p:childTnLst>
                          </p:cTn>
                        </p:par>
                      </p:childTnLst>
                    </p:cTn>
                  </p:par>
                  <p:par>
                    <p:cTn id="660" fill="hold">
                      <p:stCondLst>
                        <p:cond delay="indefinite"/>
                      </p:stCondLst>
                      <p:childTnLst>
                        <p:par>
                          <p:cTn id="661" fill="hold">
                            <p:stCondLst>
                              <p:cond delay="0"/>
                            </p:stCondLst>
                            <p:childTnLst>
                              <p:par>
                                <p:cTn id="662" nodeType="clickEffect" fill="hold" presetClass="exit" presetID="1">
                                  <p:stCondLst>
                                    <p:cond delay="0"/>
                                  </p:stCondLst>
                                  <p:childTnLst>
                                    <p:set>
                                      <p:cBhvr>
                                        <p:cTn id="663" dur="1" fill="hold">
                                          <p:stCondLst>
                                            <p:cond delay="0"/>
                                          </p:stCondLst>
                                        </p:cTn>
                                        <p:tgtEl>
                                          <p:spTgt spid="238"/>
                                        </p:tgtEl>
                                        <p:attrNameLst>
                                          <p:attrName>style.visibility</p:attrName>
                                        </p:attrNameLst>
                                      </p:cBhvr>
                                      <p:to>
                                        <p:strVal val="hidden"/>
                                      </p:to>
                                    </p:set>
                                  </p:childTnLst>
                                </p:cTn>
                              </p:par>
                            </p:childTnLst>
                          </p:cTn>
                        </p:par>
                      </p:childTnLst>
                    </p:cTn>
                  </p:par>
                  <p:par>
                    <p:cTn id="664" fill="hold">
                      <p:stCondLst>
                        <p:cond delay="indefinite"/>
                      </p:stCondLst>
                      <p:childTnLst>
                        <p:par>
                          <p:cTn id="665" fill="hold">
                            <p:stCondLst>
                              <p:cond delay="0"/>
                            </p:stCondLst>
                            <p:childTnLst>
                              <p:par>
                                <p:cTn id="666" nodeType="clickEffect" fill="hold" presetClass="exit" presetID="1">
                                  <p:stCondLst>
                                    <p:cond delay="0"/>
                                  </p:stCondLst>
                                  <p:childTnLst>
                                    <p:set>
                                      <p:cBhvr>
                                        <p:cTn id="667" dur="1" fill="hold">
                                          <p:stCondLst>
                                            <p:cond delay="0"/>
                                          </p:stCondLst>
                                        </p:cTn>
                                        <p:tgtEl>
                                          <p:spTgt spid="239"/>
                                        </p:tgtEl>
                                        <p:attrNameLst>
                                          <p:attrName>style.visibility</p:attrName>
                                        </p:attrNameLst>
                                      </p:cBhvr>
                                      <p:to>
                                        <p:strVal val="hidden"/>
                                      </p:to>
                                    </p:set>
                                  </p:childTnLst>
                                </p:cTn>
                              </p:par>
                            </p:childTnLst>
                          </p:cTn>
                        </p:par>
                      </p:childTnLst>
                    </p:cTn>
                  </p:par>
                  <p:par>
                    <p:cTn id="668" fill="hold">
                      <p:stCondLst>
                        <p:cond delay="indefinite"/>
                      </p:stCondLst>
                      <p:childTnLst>
                        <p:par>
                          <p:cTn id="669" fill="hold">
                            <p:stCondLst>
                              <p:cond delay="0"/>
                            </p:stCondLst>
                            <p:childTnLst>
                              <p:par>
                                <p:cTn id="670" nodeType="clickEffect" fill="hold" presetClass="exit" presetID="1">
                                  <p:stCondLst>
                                    <p:cond delay="0"/>
                                  </p:stCondLst>
                                  <p:childTnLst>
                                    <p:set>
                                      <p:cBhvr>
                                        <p:cTn id="671" dur="1" fill="hold">
                                          <p:stCondLst>
                                            <p:cond delay="0"/>
                                          </p:stCondLst>
                                        </p:cTn>
                                        <p:tgtEl>
                                          <p:spTgt spid="240"/>
                                        </p:tgtEl>
                                        <p:attrNameLst>
                                          <p:attrName>style.visibility</p:attrName>
                                        </p:attrNameLst>
                                      </p:cBhvr>
                                      <p:to>
                                        <p:strVal val="hidden"/>
                                      </p:to>
                                    </p:set>
                                  </p:childTnLst>
                                </p:cTn>
                              </p:par>
                            </p:childTnLst>
                          </p:cTn>
                        </p:par>
                      </p:childTnLst>
                    </p:cTn>
                  </p:par>
                  <p:par>
                    <p:cTn id="672" fill="hold">
                      <p:stCondLst>
                        <p:cond delay="indefinite"/>
                      </p:stCondLst>
                      <p:childTnLst>
                        <p:par>
                          <p:cTn id="673" fill="hold">
                            <p:stCondLst>
                              <p:cond delay="0"/>
                            </p:stCondLst>
                            <p:childTnLst>
                              <p:par>
                                <p:cTn id="674" nodeType="clickEffect" fill="hold" presetClass="entr" presetID="22" presetSubtype="4">
                                  <p:stCondLst>
                                    <p:cond delay="0"/>
                                  </p:stCondLst>
                                  <p:childTnLst>
                                    <p:set>
                                      <p:cBhvr>
                                        <p:cTn id="675" dur="1" fill="hold">
                                          <p:stCondLst>
                                            <p:cond delay="0"/>
                                          </p:stCondLst>
                                        </p:cTn>
                                        <p:tgtEl>
                                          <p:spTgt spid="233"/>
                                        </p:tgtEl>
                                        <p:attrNameLst>
                                          <p:attrName>style.visibility</p:attrName>
                                        </p:attrNameLst>
                                      </p:cBhvr>
                                      <p:to>
                                        <p:strVal val="visible"/>
                                      </p:to>
                                    </p:set>
                                    <p:animEffect filter="wipe(down)" transition="in">
                                      <p:cBhvr additive="repl">
                                        <p:cTn id="676" dur="5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1259640" y="58320"/>
            <a:ext cx="676836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Хозяйство на заимке. </a:t>
            </a:r>
            <a:r>
              <a:rPr b="1" lang="ru-RU" sz="2800" spc="-1" strike="noStrike">
                <a:solidFill>
                  <a:srgbClr val="640000"/>
                </a:solidFill>
                <a:latin typeface="Arial Narrow"/>
              </a:rPr>
              <a:t>Часть 3.</a:t>
            </a:r>
            <a:endParaRPr b="0" lang="et-EE" sz="2800" spc="-1" strike="noStrike">
              <a:latin typeface="Arial"/>
            </a:endParaRPr>
          </a:p>
        </p:txBody>
      </p:sp>
      <p:sp>
        <p:nvSpPr>
          <p:cNvPr id="242" name="CustomShape 2"/>
          <p:cNvSpPr/>
          <p:nvPr/>
        </p:nvSpPr>
        <p:spPr>
          <a:xfrm>
            <a:off x="120240" y="538200"/>
            <a:ext cx="8928720" cy="14065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a:t>
            </a:r>
            <a:r>
              <a:rPr b="1" lang="et-EE" sz="2400" spc="-1" strike="noStrike">
                <a:solidFill>
                  <a:srgbClr val="c00000"/>
                </a:solidFill>
                <a:latin typeface="Bookman Old Style"/>
              </a:rPr>
              <a:t>Jumal tänatud, Mihail Stepanovitš, Nikolai Stepanovitš ja sina Varvaruška – </a:t>
            </a:r>
            <a:r>
              <a:rPr b="1" lang="et-EE" sz="2400" spc="-1" strike="noStrike">
                <a:solidFill>
                  <a:srgbClr val="0000ff"/>
                </a:solidFill>
                <a:latin typeface="Bookman Old Style"/>
              </a:rPr>
              <a:t>jõudsite</a:t>
            </a:r>
            <a:r>
              <a:rPr b="1" lang="et-EE" sz="2400" spc="-1" strike="noStrike">
                <a:solidFill>
                  <a:srgbClr val="c00000"/>
                </a:solidFill>
                <a:latin typeface="Bookman Old Style"/>
              </a:rPr>
              <a:t> </a:t>
            </a:r>
            <a:r>
              <a:rPr b="1" lang="et-EE" sz="2400" spc="-1" strike="noStrike" u="sng">
                <a:solidFill>
                  <a:srgbClr val="c00000"/>
                </a:solidFill>
                <a:uFillTx/>
                <a:latin typeface="Bookman Old Style"/>
              </a:rPr>
              <a:t>ikka</a:t>
            </a:r>
            <a:r>
              <a:rPr b="1" lang="et-EE" sz="2400" spc="-1" strike="noStrike">
                <a:solidFill>
                  <a:srgbClr val="c00000"/>
                </a:solidFill>
                <a:latin typeface="Bookman Old Style"/>
              </a:rPr>
              <a:t> koju.</a:t>
            </a:r>
            <a:endParaRPr b="0" lang="et-EE" sz="2400" spc="-1" strike="noStrike">
              <a:latin typeface="Arial"/>
            </a:endParaRPr>
          </a:p>
          <a:p>
            <a:pPr>
              <a:lnSpc>
                <a:spcPct val="9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ru-RU" sz="2400" spc="-1" strike="noStrike">
                <a:solidFill>
                  <a:srgbClr val="000000"/>
                </a:solidFill>
                <a:latin typeface="Arial Narrow"/>
              </a:rPr>
              <a:t>Слава Богу, Михаил Степанович, Николай Степанович и ты Варва-рушка – </a:t>
            </a:r>
            <a:r>
              <a:rPr b="1" lang="ru-RU" sz="2400" spc="-1" strike="noStrike">
                <a:solidFill>
                  <a:srgbClr val="0000ff"/>
                </a:solidFill>
                <a:latin typeface="Arial Narrow"/>
              </a:rPr>
              <a:t>прибыли</a:t>
            </a:r>
            <a:r>
              <a:rPr b="1" lang="ru-RU" sz="2400" spc="-1" strike="noStrike">
                <a:solidFill>
                  <a:srgbClr val="000000"/>
                </a:solidFill>
                <a:latin typeface="Arial Narrow"/>
              </a:rPr>
              <a:t> </a:t>
            </a:r>
            <a:r>
              <a:rPr b="1" lang="ru-RU" sz="2400" spc="-1" strike="noStrike" u="sng">
                <a:solidFill>
                  <a:srgbClr val="000000"/>
                </a:solidFill>
                <a:uFillTx/>
                <a:latin typeface="Arial Narrow"/>
              </a:rPr>
              <a:t>всё же</a:t>
            </a:r>
            <a:r>
              <a:rPr b="1" lang="ru-RU" sz="2400" spc="-1" strike="noStrike">
                <a:solidFill>
                  <a:srgbClr val="000000"/>
                </a:solidFill>
                <a:latin typeface="Arial Narrow"/>
              </a:rPr>
              <a:t> (</a:t>
            </a:r>
            <a:r>
              <a:rPr b="1" lang="ru-RU" sz="2400" spc="-1" strike="noStrike" u="sng">
                <a:solidFill>
                  <a:srgbClr val="000000"/>
                </a:solidFill>
                <a:uFillTx/>
                <a:latin typeface="Arial Narrow"/>
              </a:rPr>
              <a:t>наконец</a:t>
            </a:r>
            <a:r>
              <a:rPr b="1" lang="ru-RU" sz="2400" spc="-1" strike="noStrike">
                <a:solidFill>
                  <a:srgbClr val="000000"/>
                </a:solidFill>
                <a:latin typeface="Arial Narrow"/>
              </a:rPr>
              <a:t>) домой. </a:t>
            </a:r>
            <a:endParaRPr b="0" lang="et-EE" sz="2400" spc="-1" strike="noStrike">
              <a:latin typeface="Arial"/>
            </a:endParaRPr>
          </a:p>
        </p:txBody>
      </p:sp>
      <p:sp>
        <p:nvSpPr>
          <p:cNvPr id="243" name="CustomShape 3"/>
          <p:cNvSpPr/>
          <p:nvPr/>
        </p:nvSpPr>
        <p:spPr>
          <a:xfrm>
            <a:off x="120240" y="206100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Mina ootasin teid juba eile.</a:t>
            </a:r>
            <a:r>
              <a:rPr b="1" lang="ru-RU" sz="2400" spc="-1" strike="noStrike">
                <a:solidFill>
                  <a:srgbClr val="000000"/>
                </a:solidFill>
                <a:latin typeface="Arial Narrow"/>
              </a:rPr>
              <a:t> –</a:t>
            </a:r>
            <a:r>
              <a:rPr b="1" lang="et-EE" sz="2400" spc="-1" strike="noStrike">
                <a:solidFill>
                  <a:srgbClr val="000000"/>
                </a:solidFill>
                <a:latin typeface="Arial Narrow"/>
              </a:rPr>
              <a:t> </a:t>
            </a:r>
            <a:r>
              <a:rPr b="1" lang="ru-RU" sz="2400" spc="-1" strike="noStrike">
                <a:solidFill>
                  <a:srgbClr val="000000"/>
                </a:solidFill>
                <a:latin typeface="Arial Narrow"/>
              </a:rPr>
              <a:t>Я ждала вас уже вчера. </a:t>
            </a:r>
            <a:r>
              <a:rPr b="1" lang="et-EE" sz="2400" spc="-1" strike="noStrike">
                <a:solidFill>
                  <a:srgbClr val="c00000"/>
                </a:solidFill>
                <a:latin typeface="Bookman Old Style"/>
              </a:rPr>
              <a:t> </a:t>
            </a:r>
            <a:r>
              <a:rPr b="1" lang="et-EE" sz="2400" spc="-21" strike="noStrike">
                <a:solidFill>
                  <a:srgbClr val="c00000"/>
                </a:solidFill>
                <a:latin typeface="Bookman Old Style"/>
              </a:rPr>
              <a:t>Mineval öösel olid kahel lehmal vasikad</a:t>
            </a:r>
            <a:r>
              <a:rPr b="1" lang="ru-RU" sz="2400" spc="-21" strike="noStrike">
                <a:solidFill>
                  <a:srgbClr val="c00000"/>
                </a:solidFill>
                <a:latin typeface="Bookman Old Style"/>
              </a:rPr>
              <a:t>.</a:t>
            </a:r>
            <a:endParaRPr b="0" lang="et-EE" sz="2400" spc="-1" strike="noStrike">
              <a:latin typeface="Arial"/>
            </a:endParaRPr>
          </a:p>
          <a:p>
            <a:pPr>
              <a:lnSpc>
                <a:spcPct val="100000"/>
              </a:lnSpc>
            </a:pPr>
            <a:r>
              <a:rPr b="1" lang="ru-RU" sz="2400" spc="-21" strike="noStrike">
                <a:solidFill>
                  <a:srgbClr val="000000"/>
                </a:solidFill>
                <a:latin typeface="Arial Narrow"/>
              </a:rPr>
              <a:t>– </a:t>
            </a:r>
            <a:r>
              <a:rPr b="1" lang="ru-RU" sz="2400" spc="-21" strike="noStrike">
                <a:solidFill>
                  <a:srgbClr val="000000"/>
                </a:solidFill>
                <a:latin typeface="Arial Narrow"/>
              </a:rPr>
              <a:t>Прошлой ночью </a:t>
            </a:r>
            <a:r>
              <a:rPr b="1" lang="ru-RU" sz="2400" spc="-1" strike="noStrike">
                <a:solidFill>
                  <a:srgbClr val="000000"/>
                </a:solidFill>
                <a:latin typeface="Arial Narrow"/>
              </a:rPr>
              <a:t>у двух коров были телята.</a:t>
            </a:r>
            <a:endParaRPr b="0" lang="et-EE" sz="2400" spc="-1" strike="noStrike">
              <a:latin typeface="Arial"/>
            </a:endParaRPr>
          </a:p>
          <a:p>
            <a:pPr>
              <a:lnSpc>
                <a:spcPct val="100000"/>
              </a:lnSpc>
            </a:pPr>
            <a:r>
              <a:rPr b="1" lang="et-EE" sz="2400" spc="-1" strike="noStrike">
                <a:solidFill>
                  <a:srgbClr val="c00000"/>
                </a:solidFill>
                <a:latin typeface="Bookman Old Style"/>
              </a:rPr>
              <a:t>Ühe vasika loomad tallasid ära.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Одного телёнка животные затоптали.</a:t>
            </a:r>
            <a:endParaRPr b="0" lang="et-EE" sz="2400" spc="-1" strike="noStrike">
              <a:latin typeface="Arial"/>
            </a:endParaRPr>
          </a:p>
        </p:txBody>
      </p:sp>
      <p:sp>
        <p:nvSpPr>
          <p:cNvPr id="244" name="CustomShape 4"/>
          <p:cNvSpPr/>
          <p:nvPr/>
        </p:nvSpPr>
        <p:spPr>
          <a:xfrm>
            <a:off x="120240" y="407160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Ei tea, mis selle teise lehmaga saab?</a:t>
            </a:r>
            <a:endParaRPr b="0" lang="et-EE" sz="2400" spc="-1" strike="noStrike">
              <a:latin typeface="Arial"/>
            </a:endParaRPr>
          </a:p>
          <a:p>
            <a:pPr>
              <a:lnSpc>
                <a:spcPct val="100000"/>
              </a:lnSpc>
            </a:pPr>
            <a:r>
              <a:rPr b="1" lang="ru-RU" sz="2400" spc="-21" strike="noStrike">
                <a:solidFill>
                  <a:srgbClr val="000000"/>
                </a:solidFill>
                <a:latin typeface="Arial Narrow"/>
              </a:rPr>
              <a:t>– </a:t>
            </a:r>
            <a:r>
              <a:rPr b="1" lang="ru-RU" sz="2400" spc="-1" strike="noStrike">
                <a:solidFill>
                  <a:srgbClr val="000000"/>
                </a:solidFill>
                <a:latin typeface="Arial Narrow"/>
              </a:rPr>
              <a:t>Не знаю, что с этой другой коровой станет.</a:t>
            </a:r>
            <a:endParaRPr b="0" lang="et-EE" sz="2400" spc="-1" strike="noStrike">
              <a:latin typeface="Arial"/>
            </a:endParaRPr>
          </a:p>
          <a:p>
            <a:pPr>
              <a:lnSpc>
                <a:spcPct val="100000"/>
              </a:lnSpc>
            </a:pPr>
            <a:r>
              <a:rPr b="1" lang="fi-FI" sz="2400" spc="-1" strike="noStrike">
                <a:solidFill>
                  <a:srgbClr val="c00000"/>
                </a:solidFill>
                <a:latin typeface="Bookman Old Style"/>
              </a:rPr>
              <a:t>Udar on piima täis, võõraid vasikaid imema ei lase, topikut ka ei tunnista.“ </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0000"/>
                </a:solidFill>
                <a:latin typeface="Arial Narrow"/>
              </a:rPr>
              <a:t>Вымя полное молока, чужих телят сосать не пускает,</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0000"/>
                </a:solidFill>
                <a:latin typeface="Arial Narrow"/>
              </a:rPr>
              <a:t>набитую шкуру тоже не признаёт.“</a:t>
            </a:r>
            <a:endParaRPr b="0" lang="et-EE" sz="2400" spc="-1" strike="noStrike">
              <a:latin typeface="Arial"/>
            </a:endParaRPr>
          </a:p>
        </p:txBody>
      </p:sp>
      <p:sp>
        <p:nvSpPr>
          <p:cNvPr id="245" name="CustomShape 5"/>
          <p:cNvSpPr/>
          <p:nvPr/>
        </p:nvSpPr>
        <p:spPr>
          <a:xfrm>
            <a:off x="4788000" y="2132640"/>
            <a:ext cx="2880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46" name="CustomShape 6"/>
          <p:cNvSpPr/>
          <p:nvPr/>
        </p:nvSpPr>
        <p:spPr>
          <a:xfrm>
            <a:off x="395640" y="2871000"/>
            <a:ext cx="5328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47" name="CustomShape 7"/>
          <p:cNvSpPr/>
          <p:nvPr/>
        </p:nvSpPr>
        <p:spPr>
          <a:xfrm>
            <a:off x="405360" y="3609720"/>
            <a:ext cx="337428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48" name="CustomShape 8"/>
          <p:cNvSpPr/>
          <p:nvPr/>
        </p:nvSpPr>
        <p:spPr>
          <a:xfrm>
            <a:off x="437400" y="4514760"/>
            <a:ext cx="52866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49" name="CustomShape 9"/>
          <p:cNvSpPr/>
          <p:nvPr/>
        </p:nvSpPr>
        <p:spPr>
          <a:xfrm>
            <a:off x="395640" y="5641560"/>
            <a:ext cx="273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50" name="CustomShape 10"/>
          <p:cNvSpPr/>
          <p:nvPr/>
        </p:nvSpPr>
        <p:spPr>
          <a:xfrm>
            <a:off x="3276000" y="5641560"/>
            <a:ext cx="381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51" name="CustomShape 11"/>
          <p:cNvSpPr/>
          <p:nvPr/>
        </p:nvSpPr>
        <p:spPr>
          <a:xfrm>
            <a:off x="437400" y="6010560"/>
            <a:ext cx="413424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677" dur="indefinite" restart="never" nodeType="tmRoot">
          <p:childTnLst>
            <p:seq>
              <p:cTn id="678" dur="indefinite" nodeType="mainSeq">
                <p:childTnLst>
                  <p:par>
                    <p:cTn id="679" fill="hold">
                      <p:stCondLst>
                        <p:cond delay="indefinite"/>
                      </p:stCondLst>
                      <p:childTnLst>
                        <p:par>
                          <p:cTn id="680" fill="hold">
                            <p:stCondLst>
                              <p:cond delay="0"/>
                            </p:stCondLst>
                            <p:childTnLst>
                              <p:par>
                                <p:cTn id="681" nodeType="clickEffect" fill="hold" presetClass="entr" presetID="22" presetSubtype="4">
                                  <p:stCondLst>
                                    <p:cond delay="0"/>
                                  </p:stCondLst>
                                  <p:childTnLst>
                                    <p:set>
                                      <p:cBhvr>
                                        <p:cTn id="682" dur="1" fill="hold">
                                          <p:stCondLst>
                                            <p:cond delay="0"/>
                                          </p:stCondLst>
                                        </p:cTn>
                                        <p:tgtEl>
                                          <p:spTgt spid="243"/>
                                        </p:tgtEl>
                                        <p:attrNameLst>
                                          <p:attrName>style.visibility</p:attrName>
                                        </p:attrNameLst>
                                      </p:cBhvr>
                                      <p:to>
                                        <p:strVal val="visible"/>
                                      </p:to>
                                    </p:set>
                                    <p:animEffect filter="wipe(down)" transition="in">
                                      <p:cBhvr additive="repl">
                                        <p:cTn id="683" dur="500"/>
                                        <p:tgtEl>
                                          <p:spTgt spid="243"/>
                                        </p:tgtEl>
                                      </p:cBhvr>
                                    </p:animEffect>
                                  </p:childTnLst>
                                </p:cTn>
                              </p:par>
                              <p:par>
                                <p:cTn id="684" nodeType="withEffect" fill="hold" presetClass="entr" presetID="22" presetSubtype="4">
                                  <p:stCondLst>
                                    <p:cond delay="0"/>
                                  </p:stCondLst>
                                  <p:childTnLst>
                                    <p:set>
                                      <p:cBhvr>
                                        <p:cTn id="685" dur="1" fill="hold">
                                          <p:stCondLst>
                                            <p:cond delay="0"/>
                                          </p:stCondLst>
                                        </p:cTn>
                                        <p:tgtEl>
                                          <p:spTgt spid="245"/>
                                        </p:tgtEl>
                                        <p:attrNameLst>
                                          <p:attrName>style.visibility</p:attrName>
                                        </p:attrNameLst>
                                      </p:cBhvr>
                                      <p:to>
                                        <p:strVal val="visible"/>
                                      </p:to>
                                    </p:set>
                                    <p:animEffect filter="wipe(down)" transition="in">
                                      <p:cBhvr additive="repl">
                                        <p:cTn id="686" dur="500"/>
                                        <p:tgtEl>
                                          <p:spTgt spid="245"/>
                                        </p:tgtEl>
                                      </p:cBhvr>
                                    </p:animEffect>
                                  </p:childTnLst>
                                </p:cTn>
                              </p:par>
                              <p:par>
                                <p:cTn id="687" nodeType="withEffect" fill="hold" presetClass="entr" presetID="22" presetSubtype="4">
                                  <p:stCondLst>
                                    <p:cond delay="0"/>
                                  </p:stCondLst>
                                  <p:childTnLst>
                                    <p:set>
                                      <p:cBhvr>
                                        <p:cTn id="688" dur="1" fill="hold">
                                          <p:stCondLst>
                                            <p:cond delay="0"/>
                                          </p:stCondLst>
                                        </p:cTn>
                                        <p:tgtEl>
                                          <p:spTgt spid="246"/>
                                        </p:tgtEl>
                                        <p:attrNameLst>
                                          <p:attrName>style.visibility</p:attrName>
                                        </p:attrNameLst>
                                      </p:cBhvr>
                                      <p:to>
                                        <p:strVal val="visible"/>
                                      </p:to>
                                    </p:set>
                                    <p:animEffect filter="wipe(down)" transition="in">
                                      <p:cBhvr additive="repl">
                                        <p:cTn id="689" dur="500"/>
                                        <p:tgtEl>
                                          <p:spTgt spid="246"/>
                                        </p:tgtEl>
                                      </p:cBhvr>
                                    </p:animEffect>
                                  </p:childTnLst>
                                </p:cTn>
                              </p:par>
                              <p:par>
                                <p:cTn id="690" nodeType="withEffect" fill="hold" presetClass="entr" presetID="22" presetSubtype="4">
                                  <p:stCondLst>
                                    <p:cond delay="0"/>
                                  </p:stCondLst>
                                  <p:childTnLst>
                                    <p:set>
                                      <p:cBhvr>
                                        <p:cTn id="691" dur="1" fill="hold">
                                          <p:stCondLst>
                                            <p:cond delay="0"/>
                                          </p:stCondLst>
                                        </p:cTn>
                                        <p:tgtEl>
                                          <p:spTgt spid="247"/>
                                        </p:tgtEl>
                                        <p:attrNameLst>
                                          <p:attrName>style.visibility</p:attrName>
                                        </p:attrNameLst>
                                      </p:cBhvr>
                                      <p:to>
                                        <p:strVal val="visible"/>
                                      </p:to>
                                    </p:set>
                                    <p:animEffect filter="wipe(down)" transition="in">
                                      <p:cBhvr additive="repl">
                                        <p:cTn id="692" dur="500"/>
                                        <p:tgtEl>
                                          <p:spTgt spid="247"/>
                                        </p:tgtEl>
                                      </p:cBhvr>
                                    </p:animEffect>
                                  </p:childTnLst>
                                </p:cTn>
                              </p:par>
                            </p:childTnLst>
                          </p:cTn>
                        </p:par>
                      </p:childTnLst>
                    </p:cTn>
                  </p:par>
                  <p:par>
                    <p:cTn id="693" fill="hold">
                      <p:stCondLst>
                        <p:cond delay="indefinite"/>
                      </p:stCondLst>
                      <p:childTnLst>
                        <p:par>
                          <p:cTn id="694" fill="hold">
                            <p:stCondLst>
                              <p:cond delay="0"/>
                            </p:stCondLst>
                            <p:childTnLst>
                              <p:par>
                                <p:cTn id="695" nodeType="clickEffect" fill="hold" presetClass="exit" presetID="1">
                                  <p:stCondLst>
                                    <p:cond delay="0"/>
                                  </p:stCondLst>
                                  <p:childTnLst>
                                    <p:set>
                                      <p:cBhvr>
                                        <p:cTn id="696" dur="1" fill="hold">
                                          <p:stCondLst>
                                            <p:cond delay="0"/>
                                          </p:stCondLst>
                                        </p:cTn>
                                        <p:tgtEl>
                                          <p:spTgt spid="245"/>
                                        </p:tgtEl>
                                        <p:attrNameLst>
                                          <p:attrName>style.visibility</p:attrName>
                                        </p:attrNameLst>
                                      </p:cBhvr>
                                      <p:to>
                                        <p:strVal val="hidden"/>
                                      </p:to>
                                    </p:set>
                                  </p:childTnLst>
                                </p:cTn>
                              </p:par>
                            </p:childTnLst>
                          </p:cTn>
                        </p:par>
                      </p:childTnLst>
                    </p:cTn>
                  </p:par>
                  <p:par>
                    <p:cTn id="697" fill="hold">
                      <p:stCondLst>
                        <p:cond delay="indefinite"/>
                      </p:stCondLst>
                      <p:childTnLst>
                        <p:par>
                          <p:cTn id="698" fill="hold">
                            <p:stCondLst>
                              <p:cond delay="0"/>
                            </p:stCondLst>
                            <p:childTnLst>
                              <p:par>
                                <p:cTn id="699" nodeType="clickEffect" fill="hold" presetClass="exit" presetID="1">
                                  <p:stCondLst>
                                    <p:cond delay="0"/>
                                  </p:stCondLst>
                                  <p:childTnLst>
                                    <p:set>
                                      <p:cBhvr>
                                        <p:cTn id="700" dur="1" fill="hold">
                                          <p:stCondLst>
                                            <p:cond delay="0"/>
                                          </p:stCondLst>
                                        </p:cTn>
                                        <p:tgtEl>
                                          <p:spTgt spid="246"/>
                                        </p:tgtEl>
                                        <p:attrNameLst>
                                          <p:attrName>style.visibility</p:attrName>
                                        </p:attrNameLst>
                                      </p:cBhvr>
                                      <p:to>
                                        <p:strVal val="hidden"/>
                                      </p:to>
                                    </p:set>
                                  </p:childTnLst>
                                </p:cTn>
                              </p:par>
                            </p:childTnLst>
                          </p:cTn>
                        </p:par>
                      </p:childTnLst>
                    </p:cTn>
                  </p:par>
                  <p:par>
                    <p:cTn id="701" fill="hold">
                      <p:stCondLst>
                        <p:cond delay="indefinite"/>
                      </p:stCondLst>
                      <p:childTnLst>
                        <p:par>
                          <p:cTn id="702" fill="hold">
                            <p:stCondLst>
                              <p:cond delay="0"/>
                            </p:stCondLst>
                            <p:childTnLst>
                              <p:par>
                                <p:cTn id="703" nodeType="clickEffect" fill="hold" presetClass="exit" presetID="1">
                                  <p:stCondLst>
                                    <p:cond delay="0"/>
                                  </p:stCondLst>
                                  <p:childTnLst>
                                    <p:set>
                                      <p:cBhvr>
                                        <p:cTn id="704" dur="1" fill="hold">
                                          <p:stCondLst>
                                            <p:cond delay="0"/>
                                          </p:stCondLst>
                                        </p:cTn>
                                        <p:tgtEl>
                                          <p:spTgt spid="247"/>
                                        </p:tgtEl>
                                        <p:attrNameLst>
                                          <p:attrName>style.visibility</p:attrName>
                                        </p:attrNameLst>
                                      </p:cBhvr>
                                      <p:to>
                                        <p:strVal val="hidden"/>
                                      </p:to>
                                    </p:set>
                                  </p:childTnLst>
                                </p:cTn>
                              </p:par>
                            </p:childTnLst>
                          </p:cTn>
                        </p:par>
                      </p:childTnLst>
                    </p:cTn>
                  </p:par>
                  <p:par>
                    <p:cTn id="705" fill="hold">
                      <p:stCondLst>
                        <p:cond delay="indefinite"/>
                      </p:stCondLst>
                      <p:childTnLst>
                        <p:par>
                          <p:cTn id="706" fill="hold">
                            <p:stCondLst>
                              <p:cond delay="0"/>
                            </p:stCondLst>
                            <p:childTnLst>
                              <p:par>
                                <p:cTn id="707" nodeType="clickEffect" fill="hold" presetClass="entr" presetID="22" presetSubtype="4">
                                  <p:stCondLst>
                                    <p:cond delay="0"/>
                                  </p:stCondLst>
                                  <p:childTnLst>
                                    <p:set>
                                      <p:cBhvr>
                                        <p:cTn id="708" dur="1" fill="hold">
                                          <p:stCondLst>
                                            <p:cond delay="0"/>
                                          </p:stCondLst>
                                        </p:cTn>
                                        <p:tgtEl>
                                          <p:spTgt spid="244"/>
                                        </p:tgtEl>
                                        <p:attrNameLst>
                                          <p:attrName>style.visibility</p:attrName>
                                        </p:attrNameLst>
                                      </p:cBhvr>
                                      <p:to>
                                        <p:strVal val="visible"/>
                                      </p:to>
                                    </p:set>
                                    <p:animEffect filter="wipe(down)" transition="in">
                                      <p:cBhvr additive="repl">
                                        <p:cTn id="709" dur="500"/>
                                        <p:tgtEl>
                                          <p:spTgt spid="244"/>
                                        </p:tgtEl>
                                      </p:cBhvr>
                                    </p:animEffect>
                                  </p:childTnLst>
                                </p:cTn>
                              </p:par>
                              <p:par>
                                <p:cTn id="710" nodeType="withEffect" fill="hold" presetClass="entr" presetID="22" presetSubtype="4">
                                  <p:stCondLst>
                                    <p:cond delay="0"/>
                                  </p:stCondLst>
                                  <p:childTnLst>
                                    <p:set>
                                      <p:cBhvr>
                                        <p:cTn id="711" dur="1" fill="hold">
                                          <p:stCondLst>
                                            <p:cond delay="0"/>
                                          </p:stCondLst>
                                        </p:cTn>
                                        <p:tgtEl>
                                          <p:spTgt spid="248"/>
                                        </p:tgtEl>
                                        <p:attrNameLst>
                                          <p:attrName>style.visibility</p:attrName>
                                        </p:attrNameLst>
                                      </p:cBhvr>
                                      <p:to>
                                        <p:strVal val="visible"/>
                                      </p:to>
                                    </p:set>
                                    <p:animEffect filter="wipe(down)" transition="in">
                                      <p:cBhvr additive="repl">
                                        <p:cTn id="712" dur="500"/>
                                        <p:tgtEl>
                                          <p:spTgt spid="248"/>
                                        </p:tgtEl>
                                      </p:cBhvr>
                                    </p:animEffect>
                                  </p:childTnLst>
                                </p:cTn>
                              </p:par>
                              <p:par>
                                <p:cTn id="713" nodeType="withEffect" fill="hold" presetClass="entr" presetID="22" presetSubtype="4">
                                  <p:stCondLst>
                                    <p:cond delay="0"/>
                                  </p:stCondLst>
                                  <p:childTnLst>
                                    <p:set>
                                      <p:cBhvr>
                                        <p:cTn id="714" dur="1" fill="hold">
                                          <p:stCondLst>
                                            <p:cond delay="0"/>
                                          </p:stCondLst>
                                        </p:cTn>
                                        <p:tgtEl>
                                          <p:spTgt spid="249"/>
                                        </p:tgtEl>
                                        <p:attrNameLst>
                                          <p:attrName>style.visibility</p:attrName>
                                        </p:attrNameLst>
                                      </p:cBhvr>
                                      <p:to>
                                        <p:strVal val="visible"/>
                                      </p:to>
                                    </p:set>
                                    <p:animEffect filter="wipe(down)" transition="in">
                                      <p:cBhvr additive="repl">
                                        <p:cTn id="715" dur="500"/>
                                        <p:tgtEl>
                                          <p:spTgt spid="249"/>
                                        </p:tgtEl>
                                      </p:cBhvr>
                                    </p:animEffect>
                                  </p:childTnLst>
                                </p:cTn>
                              </p:par>
                              <p:par>
                                <p:cTn id="716" nodeType="withEffect" fill="hold" presetClass="entr" presetID="22" presetSubtype="4">
                                  <p:stCondLst>
                                    <p:cond delay="0"/>
                                  </p:stCondLst>
                                  <p:childTnLst>
                                    <p:set>
                                      <p:cBhvr>
                                        <p:cTn id="717" dur="1" fill="hold">
                                          <p:stCondLst>
                                            <p:cond delay="0"/>
                                          </p:stCondLst>
                                        </p:cTn>
                                        <p:tgtEl>
                                          <p:spTgt spid="250"/>
                                        </p:tgtEl>
                                        <p:attrNameLst>
                                          <p:attrName>style.visibility</p:attrName>
                                        </p:attrNameLst>
                                      </p:cBhvr>
                                      <p:to>
                                        <p:strVal val="visible"/>
                                      </p:to>
                                    </p:set>
                                    <p:animEffect filter="wipe(down)" transition="in">
                                      <p:cBhvr additive="repl">
                                        <p:cTn id="718" dur="500"/>
                                        <p:tgtEl>
                                          <p:spTgt spid="250"/>
                                        </p:tgtEl>
                                      </p:cBhvr>
                                    </p:animEffect>
                                  </p:childTnLst>
                                </p:cTn>
                              </p:par>
                              <p:par>
                                <p:cTn id="719" nodeType="withEffect" fill="hold" presetClass="entr" presetID="22" presetSubtype="4">
                                  <p:stCondLst>
                                    <p:cond delay="0"/>
                                  </p:stCondLst>
                                  <p:childTnLst>
                                    <p:set>
                                      <p:cBhvr>
                                        <p:cTn id="720" dur="1" fill="hold">
                                          <p:stCondLst>
                                            <p:cond delay="0"/>
                                          </p:stCondLst>
                                        </p:cTn>
                                        <p:tgtEl>
                                          <p:spTgt spid="251"/>
                                        </p:tgtEl>
                                        <p:attrNameLst>
                                          <p:attrName>style.visibility</p:attrName>
                                        </p:attrNameLst>
                                      </p:cBhvr>
                                      <p:to>
                                        <p:strVal val="visible"/>
                                      </p:to>
                                    </p:set>
                                    <p:animEffect filter="wipe(down)" transition="in">
                                      <p:cBhvr additive="repl">
                                        <p:cTn id="721" dur="500"/>
                                        <p:tgtEl>
                                          <p:spTgt spid="251"/>
                                        </p:tgtEl>
                                      </p:cBhvr>
                                    </p:animEffect>
                                  </p:childTnLst>
                                </p:cTn>
                              </p:par>
                            </p:childTnLst>
                          </p:cTn>
                        </p:par>
                      </p:childTnLst>
                    </p:cTn>
                  </p:par>
                  <p:par>
                    <p:cTn id="722" fill="hold">
                      <p:stCondLst>
                        <p:cond delay="indefinite"/>
                      </p:stCondLst>
                      <p:childTnLst>
                        <p:par>
                          <p:cTn id="723" fill="hold">
                            <p:stCondLst>
                              <p:cond delay="0"/>
                            </p:stCondLst>
                            <p:childTnLst>
                              <p:par>
                                <p:cTn id="724" nodeType="clickEffect" fill="hold" presetClass="exit" presetID="1">
                                  <p:stCondLst>
                                    <p:cond delay="0"/>
                                  </p:stCondLst>
                                  <p:childTnLst>
                                    <p:set>
                                      <p:cBhvr>
                                        <p:cTn id="725" dur="1" fill="hold">
                                          <p:stCondLst>
                                            <p:cond delay="0"/>
                                          </p:stCondLst>
                                        </p:cTn>
                                        <p:tgtEl>
                                          <p:spTgt spid="248"/>
                                        </p:tgtEl>
                                        <p:attrNameLst>
                                          <p:attrName>style.visibility</p:attrName>
                                        </p:attrNameLst>
                                      </p:cBhvr>
                                      <p:to>
                                        <p:strVal val="hidden"/>
                                      </p:to>
                                    </p:set>
                                  </p:childTnLst>
                                </p:cTn>
                              </p:par>
                            </p:childTnLst>
                          </p:cTn>
                        </p:par>
                      </p:childTnLst>
                    </p:cTn>
                  </p:par>
                  <p:par>
                    <p:cTn id="726" fill="hold">
                      <p:stCondLst>
                        <p:cond delay="indefinite"/>
                      </p:stCondLst>
                      <p:childTnLst>
                        <p:par>
                          <p:cTn id="727" fill="hold">
                            <p:stCondLst>
                              <p:cond delay="0"/>
                            </p:stCondLst>
                            <p:childTnLst>
                              <p:par>
                                <p:cTn id="728" nodeType="clickEffect" fill="hold" presetClass="exit" presetID="1">
                                  <p:stCondLst>
                                    <p:cond delay="0"/>
                                  </p:stCondLst>
                                  <p:childTnLst>
                                    <p:set>
                                      <p:cBhvr>
                                        <p:cTn id="729" dur="1" fill="hold">
                                          <p:stCondLst>
                                            <p:cond delay="0"/>
                                          </p:stCondLst>
                                        </p:cTn>
                                        <p:tgtEl>
                                          <p:spTgt spid="249"/>
                                        </p:tgtEl>
                                        <p:attrNameLst>
                                          <p:attrName>style.visibility</p:attrName>
                                        </p:attrNameLst>
                                      </p:cBhvr>
                                      <p:to>
                                        <p:strVal val="hidden"/>
                                      </p:to>
                                    </p:set>
                                  </p:childTnLst>
                                </p:cTn>
                              </p:par>
                            </p:childTnLst>
                          </p:cTn>
                        </p:par>
                      </p:childTnLst>
                    </p:cTn>
                  </p:par>
                  <p:par>
                    <p:cTn id="730" fill="hold">
                      <p:stCondLst>
                        <p:cond delay="indefinite"/>
                      </p:stCondLst>
                      <p:childTnLst>
                        <p:par>
                          <p:cTn id="731" fill="hold">
                            <p:stCondLst>
                              <p:cond delay="0"/>
                            </p:stCondLst>
                            <p:childTnLst>
                              <p:par>
                                <p:cTn id="732" nodeType="clickEffect" fill="hold" presetClass="exit" presetID="1">
                                  <p:stCondLst>
                                    <p:cond delay="0"/>
                                  </p:stCondLst>
                                  <p:childTnLst>
                                    <p:set>
                                      <p:cBhvr>
                                        <p:cTn id="733" dur="1" fill="hold">
                                          <p:stCondLst>
                                            <p:cond delay="0"/>
                                          </p:stCondLst>
                                        </p:cTn>
                                        <p:tgtEl>
                                          <p:spTgt spid="250"/>
                                        </p:tgtEl>
                                        <p:attrNameLst>
                                          <p:attrName>style.visibility</p:attrName>
                                        </p:attrNameLst>
                                      </p:cBhvr>
                                      <p:to>
                                        <p:strVal val="hidden"/>
                                      </p:to>
                                    </p:set>
                                  </p:childTnLst>
                                </p:cTn>
                              </p:par>
                            </p:childTnLst>
                          </p:cTn>
                        </p:par>
                      </p:childTnLst>
                    </p:cTn>
                  </p:par>
                  <p:par>
                    <p:cTn id="734" fill="hold">
                      <p:stCondLst>
                        <p:cond delay="indefinite"/>
                      </p:stCondLst>
                      <p:childTnLst>
                        <p:par>
                          <p:cTn id="735" fill="hold">
                            <p:stCondLst>
                              <p:cond delay="0"/>
                            </p:stCondLst>
                            <p:childTnLst>
                              <p:par>
                                <p:cTn id="736" nodeType="clickEffect" fill="hold" presetClass="exit" presetID="1">
                                  <p:stCondLst>
                                    <p:cond delay="0"/>
                                  </p:stCondLst>
                                  <p:childTnLst>
                                    <p:set>
                                      <p:cBhvr>
                                        <p:cTn id="737" dur="1" fill="hold">
                                          <p:stCondLst>
                                            <p:cond delay="0"/>
                                          </p:stCondLst>
                                        </p:cTn>
                                        <p:tgtEl>
                                          <p:spTgt spid="25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CustomShape 1"/>
          <p:cNvSpPr/>
          <p:nvPr/>
        </p:nvSpPr>
        <p:spPr>
          <a:xfrm>
            <a:off x="1259640" y="58320"/>
            <a:ext cx="676836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Хозяйство на заимке. </a:t>
            </a:r>
            <a:r>
              <a:rPr b="1" lang="ru-RU" sz="2800" spc="-1" strike="noStrike">
                <a:solidFill>
                  <a:srgbClr val="640000"/>
                </a:solidFill>
                <a:latin typeface="Arial Narrow"/>
              </a:rPr>
              <a:t>Часть 3.</a:t>
            </a:r>
            <a:endParaRPr b="0" lang="et-EE" sz="2800" spc="-1" strike="noStrike">
              <a:latin typeface="Arial"/>
            </a:endParaRPr>
          </a:p>
        </p:txBody>
      </p:sp>
      <p:sp>
        <p:nvSpPr>
          <p:cNvPr id="253" name="CustomShape 2"/>
          <p:cNvSpPr/>
          <p:nvPr/>
        </p:nvSpPr>
        <p:spPr>
          <a:xfrm>
            <a:off x="107640" y="62064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Siberis rikkamail venelastel oli sada ja rohkem lehma</a:t>
            </a:r>
            <a:r>
              <a:rPr b="1" lang="ru-RU" sz="2400" spc="-1" strike="noStrike">
                <a:solidFill>
                  <a:srgbClr val="c00000"/>
                </a:solidFill>
                <a:latin typeface="Bookman Old Style"/>
              </a:rPr>
              <a:t>.</a:t>
            </a:r>
            <a:endParaRPr b="0" lang="et-EE" sz="2400" spc="-1" strike="noStrike">
              <a:latin typeface="Arial"/>
            </a:endParaRPr>
          </a:p>
          <a:p>
            <a:pPr>
              <a:lnSpc>
                <a:spcPct val="100000"/>
              </a:lnSpc>
            </a:pPr>
            <a:r>
              <a:rPr b="1" lang="ru-RU" sz="2400" spc="58" strike="noStrike">
                <a:solidFill>
                  <a:srgbClr val="000000"/>
                </a:solidFill>
                <a:latin typeface="Arial Narrow"/>
              </a:rPr>
              <a:t>– </a:t>
            </a:r>
            <a:r>
              <a:rPr b="1" lang="ru-RU" sz="2400" spc="58" strike="noStrike">
                <a:solidFill>
                  <a:srgbClr val="000000"/>
                </a:solidFill>
                <a:latin typeface="Arial Narrow"/>
              </a:rPr>
              <a:t>В Сибири у богатых русских было по 100 и больше коров.</a:t>
            </a:r>
            <a:endParaRPr b="0" lang="et-EE" sz="2400" spc="-1" strike="noStrike">
              <a:latin typeface="Arial"/>
            </a:endParaRPr>
          </a:p>
          <a:p>
            <a:pPr>
              <a:lnSpc>
                <a:spcPct val="100000"/>
              </a:lnSpc>
            </a:pPr>
            <a:r>
              <a:rPr b="1" lang="et-EE" sz="2400" spc="-1" strike="noStrike">
                <a:solidFill>
                  <a:srgbClr val="c00000"/>
                </a:solidFill>
                <a:latin typeface="Bookman Old Style"/>
              </a:rPr>
              <a:t>K</a:t>
            </a:r>
            <a:r>
              <a:rPr b="1" lang="fi-FI" sz="2400" spc="-1" strike="noStrike">
                <a:solidFill>
                  <a:srgbClr val="c00000"/>
                </a:solidFill>
                <a:latin typeface="Bookman Old Style"/>
              </a:rPr>
              <a:t>eegi n</a:t>
            </a:r>
            <a:r>
              <a:rPr b="1" lang="et-EE" sz="2400" spc="-1" strike="noStrike">
                <a:solidFill>
                  <a:srgbClr val="c00000"/>
                </a:solidFill>
                <a:latin typeface="Bookman Old Style"/>
              </a:rPr>
              <a:t>e</a:t>
            </a:r>
            <a:r>
              <a:rPr b="1" lang="fi-FI" sz="2400" spc="-1" strike="noStrike">
                <a:solidFill>
                  <a:srgbClr val="c00000"/>
                </a:solidFill>
                <a:latin typeface="Bookman Old Style"/>
              </a:rPr>
              <a:t>id korralikult ei lüpsnud.</a:t>
            </a:r>
            <a:r>
              <a:rPr b="1" lang="et-EE" sz="2400" spc="-32" strike="noStrike">
                <a:solidFill>
                  <a:srgbClr val="000000"/>
                </a:solidFill>
                <a:latin typeface="Arial Narrow"/>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Н</a:t>
            </a:r>
            <a:r>
              <a:rPr b="1" lang="ru-RU" sz="2400" spc="-32" strike="noStrike">
                <a:solidFill>
                  <a:srgbClr val="000000"/>
                </a:solidFill>
                <a:latin typeface="Arial Narrow"/>
              </a:rPr>
              <a:t>икто их путём не доил. </a:t>
            </a:r>
            <a:endParaRPr b="0" lang="et-EE" sz="2400" spc="-1" strike="noStrike">
              <a:latin typeface="Arial"/>
            </a:endParaRPr>
          </a:p>
        </p:txBody>
      </p:sp>
      <p:sp>
        <p:nvSpPr>
          <p:cNvPr id="254" name="CustomShape 3"/>
          <p:cNvSpPr/>
          <p:nvPr/>
        </p:nvSpPr>
        <p:spPr>
          <a:xfrm>
            <a:off x="96480" y="190908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Kui lehmal piima tuli, lasti vasikas alla</a:t>
            </a:r>
            <a:r>
              <a:rPr b="1" lang="ru-RU" sz="2400" spc="-1" strike="noStrike">
                <a:solidFill>
                  <a:srgbClr val="c00000"/>
                </a:solidFill>
                <a:latin typeface="Bookman Old Style"/>
              </a:rPr>
              <a:t>.</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0000"/>
                </a:solidFill>
                <a:latin typeface="Arial Narrow"/>
              </a:rPr>
              <a:t>Если у коровы молоко появлялось, пускали телёнка под (корову).</a:t>
            </a:r>
            <a:endParaRPr b="0" lang="et-EE" sz="2400" spc="-1" strike="noStrike">
              <a:latin typeface="Arial"/>
            </a:endParaRPr>
          </a:p>
          <a:p>
            <a:pPr>
              <a:lnSpc>
                <a:spcPct val="100000"/>
              </a:lnSpc>
            </a:pPr>
            <a:r>
              <a:rPr b="1" lang="et-EE" sz="2400" spc="-1" strike="noStrike">
                <a:solidFill>
                  <a:srgbClr val="c00000"/>
                </a:solidFill>
                <a:latin typeface="Bookman Old Style"/>
              </a:rPr>
              <a:t>S</a:t>
            </a:r>
            <a:r>
              <a:rPr b="1" lang="fi-FI" sz="2400" spc="-1" strike="noStrike">
                <a:solidFill>
                  <a:srgbClr val="c00000"/>
                </a:solidFill>
                <a:latin typeface="Bookman Old Style"/>
              </a:rPr>
              <a:t>ee imes ja kasvas suurte loomadega koos.</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Он сосал (корову) и рос вместе со взрослыми животными.</a:t>
            </a:r>
            <a:r>
              <a:rPr b="1" lang="ru-RU" sz="2400" spc="-32" strike="noStrike">
                <a:solidFill>
                  <a:srgbClr val="000000"/>
                </a:solidFill>
                <a:latin typeface="Arial Narrow"/>
              </a:rPr>
              <a:t> </a:t>
            </a:r>
            <a:endParaRPr b="0" lang="et-EE" sz="2400" spc="-1" strike="noStrike">
              <a:latin typeface="Arial"/>
            </a:endParaRPr>
          </a:p>
        </p:txBody>
      </p:sp>
      <p:sp>
        <p:nvSpPr>
          <p:cNvPr id="255" name="CustomShape 4"/>
          <p:cNvSpPr/>
          <p:nvPr/>
        </p:nvSpPr>
        <p:spPr>
          <a:xfrm>
            <a:off x="107640" y="3645000"/>
            <a:ext cx="8928720" cy="30164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Kui oli tarvis piima, seoti vasikas lehmale kaela ehk sarve külge kinni, ehk toodi täistopitud vasika nahk, pandi lehmale udara juurde, ainult siis andis lehm piima kätte ja neid nimetatigi topikuks.</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Если надо было молока, привязывали телёнка к шее или рогам коровы или приносили набитую телячью шкуру, клали рядом с выменем коровы, только тогда корова отдавала молоко и их называли „topikud“.</a:t>
            </a:r>
            <a:endParaRPr b="0" lang="et-EE" sz="2400" spc="-1" strike="noStrike">
              <a:latin typeface="Arial"/>
            </a:endParaRPr>
          </a:p>
        </p:txBody>
      </p:sp>
      <p:sp>
        <p:nvSpPr>
          <p:cNvPr id="256" name="CustomShape 5"/>
          <p:cNvSpPr/>
          <p:nvPr/>
        </p:nvSpPr>
        <p:spPr>
          <a:xfrm>
            <a:off x="397440" y="1067040"/>
            <a:ext cx="77025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57" name="CustomShape 6"/>
          <p:cNvSpPr/>
          <p:nvPr/>
        </p:nvSpPr>
        <p:spPr>
          <a:xfrm>
            <a:off x="5796000" y="1443960"/>
            <a:ext cx="28782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58" name="CustomShape 7"/>
          <p:cNvSpPr/>
          <p:nvPr/>
        </p:nvSpPr>
        <p:spPr>
          <a:xfrm>
            <a:off x="397440" y="2388600"/>
            <a:ext cx="43902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59" name="CustomShape 8"/>
          <p:cNvSpPr/>
          <p:nvPr/>
        </p:nvSpPr>
        <p:spPr>
          <a:xfrm>
            <a:off x="5004000" y="2379960"/>
            <a:ext cx="36702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60" name="CustomShape 9"/>
          <p:cNvSpPr/>
          <p:nvPr/>
        </p:nvSpPr>
        <p:spPr>
          <a:xfrm>
            <a:off x="363960" y="3100320"/>
            <a:ext cx="737604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738" dur="indefinite" restart="never" nodeType="tmRoot">
          <p:childTnLst>
            <p:seq>
              <p:cTn id="739" dur="indefinite" nodeType="mainSeq">
                <p:childTnLst>
                  <p:par>
                    <p:cTn id="740" fill="hold">
                      <p:stCondLst>
                        <p:cond delay="indefinite"/>
                      </p:stCondLst>
                      <p:childTnLst>
                        <p:par>
                          <p:cTn id="741" fill="hold">
                            <p:stCondLst>
                              <p:cond delay="0"/>
                            </p:stCondLst>
                            <p:childTnLst>
                              <p:par>
                                <p:cTn id="742" nodeType="clickEffect" fill="hold" presetClass="exit" presetID="1">
                                  <p:stCondLst>
                                    <p:cond delay="0"/>
                                  </p:stCondLst>
                                  <p:childTnLst>
                                    <p:set>
                                      <p:cBhvr>
                                        <p:cTn id="743" dur="1" fill="hold">
                                          <p:stCondLst>
                                            <p:cond delay="0"/>
                                          </p:stCondLst>
                                        </p:cTn>
                                        <p:tgtEl>
                                          <p:spTgt spid="256"/>
                                        </p:tgtEl>
                                        <p:attrNameLst>
                                          <p:attrName>style.visibility</p:attrName>
                                        </p:attrNameLst>
                                      </p:cBhvr>
                                      <p:to>
                                        <p:strVal val="hidden"/>
                                      </p:to>
                                    </p:set>
                                  </p:childTnLst>
                                </p:cTn>
                              </p:par>
                            </p:childTnLst>
                          </p:cTn>
                        </p:par>
                      </p:childTnLst>
                    </p:cTn>
                  </p:par>
                  <p:par>
                    <p:cTn id="744" fill="hold">
                      <p:stCondLst>
                        <p:cond delay="indefinite"/>
                      </p:stCondLst>
                      <p:childTnLst>
                        <p:par>
                          <p:cTn id="745" fill="hold">
                            <p:stCondLst>
                              <p:cond delay="0"/>
                            </p:stCondLst>
                            <p:childTnLst>
                              <p:par>
                                <p:cTn id="746" nodeType="clickEffect" fill="hold" presetClass="exit" presetID="1">
                                  <p:stCondLst>
                                    <p:cond delay="0"/>
                                  </p:stCondLst>
                                  <p:childTnLst>
                                    <p:set>
                                      <p:cBhvr>
                                        <p:cTn id="747" dur="1" fill="hold">
                                          <p:stCondLst>
                                            <p:cond delay="0"/>
                                          </p:stCondLst>
                                        </p:cTn>
                                        <p:tgtEl>
                                          <p:spTgt spid="257"/>
                                        </p:tgtEl>
                                        <p:attrNameLst>
                                          <p:attrName>style.visibility</p:attrName>
                                        </p:attrNameLst>
                                      </p:cBhvr>
                                      <p:to>
                                        <p:strVal val="hidden"/>
                                      </p:to>
                                    </p:set>
                                  </p:childTnLst>
                                </p:cTn>
                              </p:par>
                            </p:childTnLst>
                          </p:cTn>
                        </p:par>
                      </p:childTnLst>
                    </p:cTn>
                  </p:par>
                  <p:par>
                    <p:cTn id="748" fill="hold">
                      <p:stCondLst>
                        <p:cond delay="indefinite"/>
                      </p:stCondLst>
                      <p:childTnLst>
                        <p:par>
                          <p:cTn id="749" fill="hold">
                            <p:stCondLst>
                              <p:cond delay="0"/>
                            </p:stCondLst>
                            <p:childTnLst>
                              <p:par>
                                <p:cTn id="750" nodeType="clickEffect" fill="hold" presetClass="entr" presetID="22" presetSubtype="4">
                                  <p:stCondLst>
                                    <p:cond delay="0"/>
                                  </p:stCondLst>
                                  <p:childTnLst>
                                    <p:set>
                                      <p:cBhvr>
                                        <p:cTn id="751" dur="1" fill="hold">
                                          <p:stCondLst>
                                            <p:cond delay="0"/>
                                          </p:stCondLst>
                                        </p:cTn>
                                        <p:tgtEl>
                                          <p:spTgt spid="254"/>
                                        </p:tgtEl>
                                        <p:attrNameLst>
                                          <p:attrName>style.visibility</p:attrName>
                                        </p:attrNameLst>
                                      </p:cBhvr>
                                      <p:to>
                                        <p:strVal val="visible"/>
                                      </p:to>
                                    </p:set>
                                    <p:animEffect filter="wipe(down)" transition="in">
                                      <p:cBhvr additive="repl">
                                        <p:cTn id="752" dur="500"/>
                                        <p:tgtEl>
                                          <p:spTgt spid="254"/>
                                        </p:tgtEl>
                                      </p:cBhvr>
                                    </p:animEffect>
                                  </p:childTnLst>
                                </p:cTn>
                              </p:par>
                              <p:par>
                                <p:cTn id="753" nodeType="withEffect" fill="hold" presetClass="entr" presetID="22" presetSubtype="4">
                                  <p:stCondLst>
                                    <p:cond delay="0"/>
                                  </p:stCondLst>
                                  <p:childTnLst>
                                    <p:set>
                                      <p:cBhvr>
                                        <p:cTn id="754" dur="1" fill="hold">
                                          <p:stCondLst>
                                            <p:cond delay="0"/>
                                          </p:stCondLst>
                                        </p:cTn>
                                        <p:tgtEl>
                                          <p:spTgt spid="258"/>
                                        </p:tgtEl>
                                        <p:attrNameLst>
                                          <p:attrName>style.visibility</p:attrName>
                                        </p:attrNameLst>
                                      </p:cBhvr>
                                      <p:to>
                                        <p:strVal val="visible"/>
                                      </p:to>
                                    </p:set>
                                    <p:animEffect filter="wipe(down)" transition="in">
                                      <p:cBhvr additive="repl">
                                        <p:cTn id="755" dur="500"/>
                                        <p:tgtEl>
                                          <p:spTgt spid="258"/>
                                        </p:tgtEl>
                                      </p:cBhvr>
                                    </p:animEffect>
                                  </p:childTnLst>
                                </p:cTn>
                              </p:par>
                              <p:par>
                                <p:cTn id="756" nodeType="withEffect" fill="hold" presetClass="entr" presetID="22" presetSubtype="4">
                                  <p:stCondLst>
                                    <p:cond delay="0"/>
                                  </p:stCondLst>
                                  <p:childTnLst>
                                    <p:set>
                                      <p:cBhvr>
                                        <p:cTn id="757" dur="1" fill="hold">
                                          <p:stCondLst>
                                            <p:cond delay="0"/>
                                          </p:stCondLst>
                                        </p:cTn>
                                        <p:tgtEl>
                                          <p:spTgt spid="259"/>
                                        </p:tgtEl>
                                        <p:attrNameLst>
                                          <p:attrName>style.visibility</p:attrName>
                                        </p:attrNameLst>
                                      </p:cBhvr>
                                      <p:to>
                                        <p:strVal val="visible"/>
                                      </p:to>
                                    </p:set>
                                    <p:animEffect filter="wipe(down)" transition="in">
                                      <p:cBhvr additive="repl">
                                        <p:cTn id="758" dur="500"/>
                                        <p:tgtEl>
                                          <p:spTgt spid="259"/>
                                        </p:tgtEl>
                                      </p:cBhvr>
                                    </p:animEffect>
                                  </p:childTnLst>
                                </p:cTn>
                              </p:par>
                              <p:par>
                                <p:cTn id="759" nodeType="withEffect" fill="hold" presetClass="entr" presetID="22" presetSubtype="4">
                                  <p:stCondLst>
                                    <p:cond delay="0"/>
                                  </p:stCondLst>
                                  <p:childTnLst>
                                    <p:set>
                                      <p:cBhvr>
                                        <p:cTn id="760" dur="1" fill="hold">
                                          <p:stCondLst>
                                            <p:cond delay="0"/>
                                          </p:stCondLst>
                                        </p:cTn>
                                        <p:tgtEl>
                                          <p:spTgt spid="260"/>
                                        </p:tgtEl>
                                        <p:attrNameLst>
                                          <p:attrName>style.visibility</p:attrName>
                                        </p:attrNameLst>
                                      </p:cBhvr>
                                      <p:to>
                                        <p:strVal val="visible"/>
                                      </p:to>
                                    </p:set>
                                    <p:animEffect filter="wipe(down)" transition="in">
                                      <p:cBhvr additive="repl">
                                        <p:cTn id="761" dur="500"/>
                                        <p:tgtEl>
                                          <p:spTgt spid="260"/>
                                        </p:tgtEl>
                                      </p:cBhvr>
                                    </p:animEffect>
                                  </p:childTnLst>
                                </p:cTn>
                              </p:par>
                            </p:childTnLst>
                          </p:cTn>
                        </p:par>
                      </p:childTnLst>
                    </p:cTn>
                  </p:par>
                  <p:par>
                    <p:cTn id="762" fill="hold">
                      <p:stCondLst>
                        <p:cond delay="indefinite"/>
                      </p:stCondLst>
                      <p:childTnLst>
                        <p:par>
                          <p:cTn id="763" fill="hold">
                            <p:stCondLst>
                              <p:cond delay="0"/>
                            </p:stCondLst>
                            <p:childTnLst>
                              <p:par>
                                <p:cTn id="764" nodeType="clickEffect" fill="hold" presetClass="exit" presetID="1">
                                  <p:stCondLst>
                                    <p:cond delay="0"/>
                                  </p:stCondLst>
                                  <p:childTnLst>
                                    <p:set>
                                      <p:cBhvr>
                                        <p:cTn id="765" dur="1" fill="hold">
                                          <p:stCondLst>
                                            <p:cond delay="0"/>
                                          </p:stCondLst>
                                        </p:cTn>
                                        <p:tgtEl>
                                          <p:spTgt spid="258"/>
                                        </p:tgtEl>
                                        <p:attrNameLst>
                                          <p:attrName>style.visibility</p:attrName>
                                        </p:attrNameLst>
                                      </p:cBhvr>
                                      <p:to>
                                        <p:strVal val="hidden"/>
                                      </p:to>
                                    </p:set>
                                  </p:childTnLst>
                                </p:cTn>
                              </p:par>
                            </p:childTnLst>
                          </p:cTn>
                        </p:par>
                      </p:childTnLst>
                    </p:cTn>
                  </p:par>
                  <p:par>
                    <p:cTn id="766" fill="hold">
                      <p:stCondLst>
                        <p:cond delay="indefinite"/>
                      </p:stCondLst>
                      <p:childTnLst>
                        <p:par>
                          <p:cTn id="767" fill="hold">
                            <p:stCondLst>
                              <p:cond delay="0"/>
                            </p:stCondLst>
                            <p:childTnLst>
                              <p:par>
                                <p:cTn id="768" nodeType="clickEffect" fill="hold" presetClass="exit" presetID="1">
                                  <p:stCondLst>
                                    <p:cond delay="0"/>
                                  </p:stCondLst>
                                  <p:childTnLst>
                                    <p:set>
                                      <p:cBhvr>
                                        <p:cTn id="769" dur="1" fill="hold">
                                          <p:stCondLst>
                                            <p:cond delay="0"/>
                                          </p:stCondLst>
                                        </p:cTn>
                                        <p:tgtEl>
                                          <p:spTgt spid="259"/>
                                        </p:tgtEl>
                                        <p:attrNameLst>
                                          <p:attrName>style.visibility</p:attrName>
                                        </p:attrNameLst>
                                      </p:cBhvr>
                                      <p:to>
                                        <p:strVal val="hidden"/>
                                      </p:to>
                                    </p:set>
                                  </p:childTnLst>
                                </p:cTn>
                              </p:par>
                            </p:childTnLst>
                          </p:cTn>
                        </p:par>
                      </p:childTnLst>
                    </p:cTn>
                  </p:par>
                  <p:par>
                    <p:cTn id="770" fill="hold">
                      <p:stCondLst>
                        <p:cond delay="indefinite"/>
                      </p:stCondLst>
                      <p:childTnLst>
                        <p:par>
                          <p:cTn id="771" fill="hold">
                            <p:stCondLst>
                              <p:cond delay="0"/>
                            </p:stCondLst>
                            <p:childTnLst>
                              <p:par>
                                <p:cTn id="772" nodeType="clickEffect" fill="hold" presetClass="exit" presetID="1">
                                  <p:stCondLst>
                                    <p:cond delay="0"/>
                                  </p:stCondLst>
                                  <p:childTnLst>
                                    <p:set>
                                      <p:cBhvr>
                                        <p:cTn id="773" dur="1" fill="hold">
                                          <p:stCondLst>
                                            <p:cond delay="0"/>
                                          </p:stCondLst>
                                        </p:cTn>
                                        <p:tgtEl>
                                          <p:spTgt spid="260"/>
                                        </p:tgtEl>
                                        <p:attrNameLst>
                                          <p:attrName>style.visibility</p:attrName>
                                        </p:attrNameLst>
                                      </p:cBhvr>
                                      <p:to>
                                        <p:strVal val="hidden"/>
                                      </p:to>
                                    </p:set>
                                  </p:childTnLst>
                                </p:cTn>
                              </p:par>
                            </p:childTnLst>
                          </p:cTn>
                        </p:par>
                      </p:childTnLst>
                    </p:cTn>
                  </p:par>
                  <p:par>
                    <p:cTn id="774" fill="hold">
                      <p:stCondLst>
                        <p:cond delay="indefinite"/>
                      </p:stCondLst>
                      <p:childTnLst>
                        <p:par>
                          <p:cTn id="775" fill="hold">
                            <p:stCondLst>
                              <p:cond delay="0"/>
                            </p:stCondLst>
                            <p:childTnLst>
                              <p:par>
                                <p:cTn id="776" nodeType="clickEffect" fill="hold" presetClass="entr" presetID="22" presetSubtype="4">
                                  <p:stCondLst>
                                    <p:cond delay="0"/>
                                  </p:stCondLst>
                                  <p:childTnLst>
                                    <p:set>
                                      <p:cBhvr>
                                        <p:cTn id="777" dur="1" fill="hold">
                                          <p:stCondLst>
                                            <p:cond delay="0"/>
                                          </p:stCondLst>
                                        </p:cTn>
                                        <p:tgtEl>
                                          <p:spTgt spid="255"/>
                                        </p:tgtEl>
                                        <p:attrNameLst>
                                          <p:attrName>style.visibility</p:attrName>
                                        </p:attrNameLst>
                                      </p:cBhvr>
                                      <p:to>
                                        <p:strVal val="visible"/>
                                      </p:to>
                                    </p:set>
                                    <p:animEffect filter="wipe(down)" transition="in">
                                      <p:cBhvr additive="repl">
                                        <p:cTn id="778"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Picture 1" descr="">
            <a:hlinkClick r:id="" action="ppaction://media"/>
          </p:cNvPr>
          <p:cNvPicPr/>
          <p:nvPr>
            <a:videoFile r:link="rId1"/>
            <p:extLst>
              <p:ext uri="{DAA4B4D4-6D71-4841-9C94-3DE7FCFB9230}">
                <p14:media r:embed="rId2"/>
              </p:ext>
            </p:extLst>
          </p:nvPr>
        </p:nvPicPr>
        <p:blipFill>
          <a:blip r:embed="rId3"/>
        </p:blipFill>
        <p:spPr>
          <a:xfrm>
            <a:off x="8028360" y="70560"/>
            <a:ext cx="609120" cy="609120"/>
          </a:xfrm>
          <a:prstGeom prst="rect">
            <a:avLst/>
          </a:prstGeom>
          <a:ln>
            <a:noFill/>
          </a:ln>
        </p:spPr>
      </p:pic>
      <p:sp>
        <p:nvSpPr>
          <p:cNvPr id="262"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63" name="CustomShape 2"/>
          <p:cNvSpPr/>
          <p:nvPr/>
        </p:nvSpPr>
        <p:spPr>
          <a:xfrm>
            <a:off x="107640" y="67896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a:t>
            </a:r>
            <a:r>
              <a:rPr b="1" lang="fi-FI" sz="2400" spc="-1" strike="noStrike">
                <a:solidFill>
                  <a:srgbClr val="c00000"/>
                </a:solidFill>
                <a:latin typeface="Bookman Old Style"/>
              </a:rPr>
              <a:t>Eks Mihail homme </a:t>
            </a:r>
            <a:r>
              <a:rPr b="1" lang="fi-FI" sz="2400" spc="-1" strike="noStrike">
                <a:solidFill>
                  <a:srgbClr val="0000ff"/>
                </a:solidFill>
                <a:latin typeface="Bookman Old Style"/>
              </a:rPr>
              <a:t>küsi</a:t>
            </a:r>
            <a:r>
              <a:rPr b="1" lang="fi-FI" sz="2400" spc="-1" strike="noStrike">
                <a:solidFill>
                  <a:srgbClr val="c00000"/>
                </a:solidFill>
                <a:latin typeface="Bookman Old Style"/>
              </a:rPr>
              <a:t> taadi </a:t>
            </a:r>
            <a:r>
              <a:rPr b="1" lang="fi-FI" sz="2400" spc="-1" strike="noStrike">
                <a:solidFill>
                  <a:srgbClr val="0000ff"/>
                </a:solidFill>
                <a:latin typeface="Bookman Old Style"/>
              </a:rPr>
              <a:t>käest</a:t>
            </a:r>
            <a:r>
              <a:rPr b="1" lang="fi-FI" sz="2400" spc="-1" strike="noStrike">
                <a:solidFill>
                  <a:srgbClr val="c00000"/>
                </a:solidFill>
                <a:latin typeface="Bookman Old Style"/>
              </a:rPr>
              <a:t>, mis selle lehmaga teha“ ütles Nikolai naist patsutades. „Ja mis inimesed </a:t>
            </a:r>
            <a:r>
              <a:rPr b="1" lang="fi-FI" sz="2400" spc="-1" strike="noStrike">
                <a:solidFill>
                  <a:srgbClr val="640000"/>
                </a:solidFill>
                <a:latin typeface="Bookman Old Style"/>
              </a:rPr>
              <a:t>need</a:t>
            </a:r>
            <a:r>
              <a:rPr b="1" lang="fi-FI" sz="2400" spc="-1" strike="noStrike">
                <a:solidFill>
                  <a:srgbClr val="c00000"/>
                </a:solidFill>
                <a:latin typeface="Bookman Old Style"/>
              </a:rPr>
              <a:t> teiega on?“ küsis Matrjona.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ru-RU" sz="2400" spc="-1" strike="noStrike">
                <a:solidFill>
                  <a:srgbClr val="000000"/>
                </a:solidFill>
                <a:latin typeface="Arial Narrow"/>
              </a:rPr>
              <a:t>Михаил, завтра </a:t>
            </a:r>
            <a:r>
              <a:rPr b="1" lang="ru-RU" sz="2400" spc="-1" strike="noStrike">
                <a:solidFill>
                  <a:srgbClr val="0000ff"/>
                </a:solidFill>
                <a:latin typeface="Arial Narrow"/>
              </a:rPr>
              <a:t>спроси у</a:t>
            </a:r>
            <a:r>
              <a:rPr b="1" lang="ru-RU" sz="2400" spc="-1" strike="noStrike">
                <a:solidFill>
                  <a:srgbClr val="000000"/>
                </a:solidFill>
                <a:latin typeface="Arial Narrow"/>
              </a:rPr>
              <a:t> отца, что с этой коровой делать“, сказал </a:t>
            </a:r>
            <a:r>
              <a:rPr b="1" lang="ru-RU" sz="2400" spc="-60" strike="noStrike">
                <a:solidFill>
                  <a:srgbClr val="000000"/>
                </a:solidFill>
                <a:latin typeface="Arial Narrow"/>
              </a:rPr>
              <a:t>Николай, шлёпнув жену. „И что </a:t>
            </a:r>
            <a:r>
              <a:rPr b="1" lang="ru-RU" sz="2400" spc="-60" strike="noStrike">
                <a:solidFill>
                  <a:srgbClr val="640000"/>
                </a:solidFill>
                <a:latin typeface="Arial Narrow"/>
              </a:rPr>
              <a:t>это за </a:t>
            </a:r>
            <a:r>
              <a:rPr b="1" lang="ru-RU" sz="2400" spc="-60" strike="noStrike">
                <a:solidFill>
                  <a:srgbClr val="000000"/>
                </a:solidFill>
                <a:latin typeface="Arial Narrow"/>
              </a:rPr>
              <a:t>люди с вами?“, спросила Матрёна. </a:t>
            </a:r>
            <a:endParaRPr b="0" lang="et-EE" sz="2400" spc="-1" strike="noStrike">
              <a:latin typeface="Arial"/>
            </a:endParaRPr>
          </a:p>
        </p:txBody>
      </p:sp>
      <p:sp>
        <p:nvSpPr>
          <p:cNvPr id="264" name="CustomShape 3"/>
          <p:cNvSpPr/>
          <p:nvPr/>
        </p:nvSpPr>
        <p:spPr>
          <a:xfrm>
            <a:off x="107640" y="2781000"/>
            <a:ext cx="8928720" cy="26506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a:t>
            </a:r>
            <a:r>
              <a:rPr b="1" lang="fi-FI" sz="2400" spc="-1" strike="noStrike">
                <a:solidFill>
                  <a:srgbClr val="c00000"/>
                </a:solidFill>
                <a:latin typeface="Bookman Old Style"/>
              </a:rPr>
              <a:t>Kas on </a:t>
            </a:r>
            <a:r>
              <a:rPr b="1" lang="fi-FI" sz="2400" spc="-1" strike="noStrike">
                <a:solidFill>
                  <a:srgbClr val="640000"/>
                </a:solidFill>
                <a:latin typeface="Bookman Old Style"/>
              </a:rPr>
              <a:t>päev</a:t>
            </a:r>
            <a:r>
              <a:rPr b="1" lang="fi-FI" sz="2400" spc="-1" strike="noStrike">
                <a:solidFill>
                  <a:srgbClr val="c00000"/>
                </a:solidFill>
                <a:latin typeface="Bookman Old Style"/>
              </a:rPr>
              <a:t>ilised? Taat ju päevilisi võtta ei lubanud, aga töölisi on meile tarvis. Kahe aasta </a:t>
            </a:r>
            <a:r>
              <a:rPr b="1" lang="fi-FI" sz="2400" spc="-1" strike="noStrike">
                <a:solidFill>
                  <a:srgbClr val="640000"/>
                </a:solidFill>
                <a:latin typeface="Bookman Old Style"/>
              </a:rPr>
              <a:t>vilja</a:t>
            </a:r>
            <a:r>
              <a:rPr b="1" lang="fi-FI" sz="2400" spc="-1" strike="noStrike">
                <a:solidFill>
                  <a:srgbClr val="c00000"/>
                </a:solidFill>
                <a:latin typeface="Bookman Old Style"/>
              </a:rPr>
              <a:t>rõugud on peksmata, külv ei ole veel lõpetatud, lambad on pügama</a:t>
            </a:r>
            <a:r>
              <a:rPr b="1" lang="fi-FI" sz="2400" spc="-1" strike="noStrike">
                <a:solidFill>
                  <a:srgbClr val="0000ff"/>
                </a:solidFill>
                <a:latin typeface="Bookman Old Style"/>
              </a:rPr>
              <a:t>ta</a:t>
            </a:r>
            <a:r>
              <a:rPr b="1" lang="fi-FI" sz="2400" spc="-1" strike="noStrike">
                <a:solidFill>
                  <a:srgbClr val="c00000"/>
                </a:solidFill>
                <a:latin typeface="Bookman Old Style"/>
              </a:rPr>
              <a:t>, vill rippub vildi</a:t>
            </a:r>
            <a:r>
              <a:rPr b="1" lang="fi-FI" sz="2400" spc="-1" strike="noStrike">
                <a:solidFill>
                  <a:srgbClr val="006600"/>
                </a:solidFill>
                <a:latin typeface="Bookman Old Style"/>
              </a:rPr>
              <a:t>na</a:t>
            </a:r>
            <a:r>
              <a:rPr b="1" lang="fi-FI" sz="2400" spc="-1" strike="noStrike">
                <a:solidFill>
                  <a:srgbClr val="c00000"/>
                </a:solidFill>
                <a:latin typeface="Bookman Old Style"/>
              </a:rPr>
              <a:t>.“ </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ru-RU" sz="2400" spc="-1" strike="noStrike">
                <a:solidFill>
                  <a:srgbClr val="000000"/>
                </a:solidFill>
                <a:latin typeface="Arial Narrow"/>
              </a:rPr>
              <a:t>Не </a:t>
            </a:r>
            <a:r>
              <a:rPr b="1" lang="ru-RU" sz="2400" spc="-1" strike="noStrike">
                <a:solidFill>
                  <a:srgbClr val="640000"/>
                </a:solidFill>
                <a:latin typeface="Arial Narrow"/>
              </a:rPr>
              <a:t>подённые</a:t>
            </a:r>
            <a:r>
              <a:rPr b="1" lang="ru-RU" sz="2400" spc="-1" strike="noStrike">
                <a:solidFill>
                  <a:srgbClr val="000000"/>
                </a:solidFill>
                <a:latin typeface="Arial Narrow"/>
              </a:rPr>
              <a:t> ли работники? Отец же подёнщиков брать не разрешил, а работники нам нужны. Двухгодичные хлебные скирды не обмолочены, посев ещё не закончен, овцы </a:t>
            </a:r>
            <a:r>
              <a:rPr b="1" lang="ru-RU" sz="2400" spc="-1" strike="noStrike">
                <a:solidFill>
                  <a:srgbClr val="0000ff"/>
                </a:solidFill>
                <a:latin typeface="Arial Narrow"/>
              </a:rPr>
              <a:t>не</a:t>
            </a:r>
            <a:r>
              <a:rPr b="1" lang="ru-RU" sz="2400" spc="-1" strike="noStrike">
                <a:solidFill>
                  <a:srgbClr val="000000"/>
                </a:solidFill>
                <a:latin typeface="Arial Narrow"/>
              </a:rPr>
              <a:t> стрижены, шерсть висит </a:t>
            </a:r>
            <a:r>
              <a:rPr b="1" lang="ru-RU" sz="2400" spc="-1" strike="noStrike">
                <a:solidFill>
                  <a:srgbClr val="006600"/>
                </a:solidFill>
                <a:latin typeface="Arial Narrow"/>
              </a:rPr>
              <a:t>валенком</a:t>
            </a:r>
            <a:r>
              <a:rPr b="1" lang="ru-RU" sz="2400" spc="-1" strike="noStrike">
                <a:solidFill>
                  <a:srgbClr val="000000"/>
                </a:solidFill>
                <a:latin typeface="Arial Narrow"/>
              </a:rPr>
              <a:t> (свалялась).“</a:t>
            </a:r>
            <a:endParaRPr b="0" lang="et-EE" sz="2400" spc="-1" strike="noStrike">
              <a:latin typeface="Arial"/>
            </a:endParaRPr>
          </a:p>
        </p:txBody>
      </p:sp>
    </p:spTree>
  </p:cSld>
  <mc:AlternateContent>
    <mc:Choice Requires="p14">
      <p:transition spd="slow" p14:dur="2000"/>
    </mc:Choice>
    <mc:Fallback>
      <p:transition spd="slow"/>
    </mc:Fallback>
  </mc:AlternateContent>
  <p:timing>
    <p:tnLst>
      <p:par>
        <p:cTn id="779" dur="indefinite" restart="never" nodeType="tmRoot">
          <p:childTnLst>
            <p:seq>
              <p:cTn id="780" dur="indefinite" nodeType="mainSeq">
                <p:childTnLst>
                  <p:par>
                    <p:cTn id="781" fill="hold">
                      <p:stCondLst>
                        <p:cond delay="indefinite"/>
                      </p:stCondLst>
                      <p:childTnLst>
                        <p:par>
                          <p:cTn id="782" fill="hold">
                            <p:stCondLst>
                              <p:cond delay="0"/>
                            </p:stCondLst>
                            <p:childTnLst>
                              <p:par>
                                <p:cTn id="783" nodeType="clickEffect" fill="hold" presetClass="mediacall">
                                  <p:stCondLst>
                                    <p:cond delay="0"/>
                                  </p:stCondLst>
                                  <p:childTnLst>
                                    <p:cmd type="call">
                                      <p:cBhvr>
                                        <p:cTn id="784" dur="1" fill="hold"/>
                                        <p:tgtEl>
                                          <p:spTgt spid="261"/>
                                        </p:tgtEl>
                                      </p:cBhvr>
                                    </p:cmd>
                                  </p:childTnLst>
                                </p:cTn>
                              </p:par>
                            </p:childTnLst>
                          </p:cTn>
                        </p:par>
                      </p:childTnLst>
                    </p:cTn>
                  </p:par>
                  <p:par>
                    <p:cTn id="785" fill="hold">
                      <p:stCondLst>
                        <p:cond delay="indefinite"/>
                      </p:stCondLst>
                      <p:childTnLst>
                        <p:par>
                          <p:cTn id="786" fill="hold">
                            <p:stCondLst>
                              <p:cond delay="0"/>
                            </p:stCondLst>
                            <p:childTnLst>
                              <p:par>
                                <p:cTn id="787" nodeType="clickEffect" fill="hold" presetClass="entr" presetID="22" presetSubtype="4">
                                  <p:stCondLst>
                                    <p:cond delay="0"/>
                                  </p:stCondLst>
                                  <p:childTnLst>
                                    <p:set>
                                      <p:cBhvr>
                                        <p:cTn id="788" dur="1" fill="hold">
                                          <p:stCondLst>
                                            <p:cond delay="0"/>
                                          </p:stCondLst>
                                        </p:cTn>
                                        <p:tgtEl>
                                          <p:spTgt spid="263"/>
                                        </p:tgtEl>
                                        <p:attrNameLst>
                                          <p:attrName>style.visibility</p:attrName>
                                        </p:attrNameLst>
                                      </p:cBhvr>
                                      <p:to>
                                        <p:strVal val="visible"/>
                                      </p:to>
                                    </p:set>
                                    <p:animEffect filter="wipe(down)" transition="in">
                                      <p:cBhvr additive="repl">
                                        <p:cTn id="789" dur="500"/>
                                        <p:tgtEl>
                                          <p:spTgt spid="263"/>
                                        </p:tgtEl>
                                      </p:cBhvr>
                                    </p:animEffect>
                                  </p:childTnLst>
                                </p:cTn>
                              </p:par>
                              <p:par>
                                <p:cTn id="790" nodeType="withEffect" fill="hold" presetClass="entr" presetID="22" presetSubtype="4">
                                  <p:stCondLst>
                                    <p:cond delay="0"/>
                                  </p:stCondLst>
                                  <p:childTnLst>
                                    <p:set>
                                      <p:cBhvr>
                                        <p:cTn id="791" dur="1" fill="hold">
                                          <p:stCondLst>
                                            <p:cond delay="0"/>
                                          </p:stCondLst>
                                        </p:cTn>
                                        <p:tgtEl>
                                          <p:spTgt spid="264"/>
                                        </p:tgtEl>
                                        <p:attrNameLst>
                                          <p:attrName>style.visibility</p:attrName>
                                        </p:attrNameLst>
                                      </p:cBhvr>
                                      <p:to>
                                        <p:strVal val="visible"/>
                                      </p:to>
                                    </p:set>
                                    <p:animEffect filter="wipe(down)" transition="in">
                                      <p:cBhvr additive="repl">
                                        <p:cTn id="792" dur="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66" name="CustomShape 2"/>
          <p:cNvSpPr/>
          <p:nvPr/>
        </p:nvSpPr>
        <p:spPr>
          <a:xfrm>
            <a:off x="107640" y="67896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a:t>
            </a:r>
            <a:r>
              <a:rPr b="1" lang="fi-FI" sz="2400" spc="-1" strike="noStrike">
                <a:solidFill>
                  <a:srgbClr val="c00000"/>
                </a:solidFill>
                <a:latin typeface="Bookman Old Style"/>
              </a:rPr>
              <a:t>Ei, need ei ole mitte päevilised ega </a:t>
            </a:r>
            <a:r>
              <a:rPr b="1" lang="fi-FI" sz="2400" spc="-1" strike="noStrike">
                <a:solidFill>
                  <a:srgbClr val="006600"/>
                </a:solidFill>
                <a:latin typeface="Bookman Old Style"/>
              </a:rPr>
              <a:t>nendest</a:t>
            </a:r>
            <a:r>
              <a:rPr b="1" lang="fi-FI" sz="2400" spc="-1" strike="noStrike">
                <a:solidFill>
                  <a:srgbClr val="c00000"/>
                </a:solidFill>
                <a:latin typeface="Bookman Old Style"/>
              </a:rPr>
              <a:t> </a:t>
            </a:r>
            <a:r>
              <a:rPr b="1" lang="fi-FI" sz="2400" spc="-1" strike="noStrike" u="sng">
                <a:solidFill>
                  <a:srgbClr val="c00000"/>
                </a:solidFill>
                <a:uFillTx/>
                <a:latin typeface="Bookman Old Style"/>
              </a:rPr>
              <a:t>ole ka </a:t>
            </a:r>
            <a:r>
              <a:rPr b="1" lang="fi-FI" sz="2400" spc="-1" strike="noStrike">
                <a:solidFill>
                  <a:srgbClr val="0000ff"/>
                </a:solidFill>
                <a:latin typeface="Bookman Old Style"/>
              </a:rPr>
              <a:t>meile</a:t>
            </a:r>
            <a:r>
              <a:rPr b="1" lang="fi-FI" sz="2400" spc="-1" strike="noStrike">
                <a:solidFill>
                  <a:srgbClr val="c00000"/>
                </a:solidFill>
                <a:latin typeface="Bookman Old Style"/>
              </a:rPr>
              <a:t> suuremat kasu. </a:t>
            </a:r>
            <a:r>
              <a:rPr b="1" lang="fi-FI" sz="2400" spc="-1" strike="noStrike">
                <a:solidFill>
                  <a:srgbClr val="0000ff"/>
                </a:solidFill>
                <a:latin typeface="Bookman Old Style"/>
              </a:rPr>
              <a:t>Nad</a:t>
            </a:r>
            <a:r>
              <a:rPr b="1" lang="fi-FI" sz="2400" spc="-1" strike="noStrike">
                <a:solidFill>
                  <a:srgbClr val="c00000"/>
                </a:solidFill>
                <a:latin typeface="Bookman Old Style"/>
              </a:rPr>
              <a:t> on tšuhna, ei tea </a:t>
            </a:r>
            <a:r>
              <a:rPr b="1" lang="fi-FI" sz="2400" spc="-1" strike="noStrike">
                <a:solidFill>
                  <a:srgbClr val="006600"/>
                </a:solidFill>
                <a:latin typeface="Bookman Old Style"/>
              </a:rPr>
              <a:t>nemad </a:t>
            </a:r>
            <a:r>
              <a:rPr b="1" lang="fi-FI" sz="2400" spc="-1" strike="noStrike">
                <a:solidFill>
                  <a:srgbClr val="c00000"/>
                </a:solidFill>
                <a:latin typeface="Bookman Old Style"/>
              </a:rPr>
              <a:t>venekeelt ni </a:t>
            </a:r>
            <a:r>
              <a:rPr b="1" i="1" lang="fi-FI" sz="2400" spc="-1" strike="noStrike">
                <a:solidFill>
                  <a:srgbClr val="c00000"/>
                </a:solidFill>
                <a:latin typeface="Bookman Old Style"/>
              </a:rPr>
              <a:t>belmes</a:t>
            </a:r>
            <a:r>
              <a:rPr b="1" lang="fi-FI" sz="2400" spc="-1" strike="noStrike">
                <a:solidFill>
                  <a:srgbClr val="c00000"/>
                </a:solidFill>
                <a:latin typeface="Bookman Old Style"/>
              </a:rPr>
              <a:t>.</a:t>
            </a:r>
            <a:r>
              <a:rPr b="1" lang="ru-RU" sz="2400" spc="-1" strike="noStrike">
                <a:solidFill>
                  <a:srgbClr val="c00000"/>
                </a:solidFill>
                <a:latin typeface="Bookman Old Style"/>
              </a:rPr>
              <a:t> </a:t>
            </a:r>
            <a:r>
              <a:rPr b="1" lang="ru-RU" sz="2400" spc="-1" strike="noStrike">
                <a:solidFill>
                  <a:srgbClr val="000000"/>
                </a:solidFill>
                <a:latin typeface="Arial Narrow"/>
              </a:rPr>
              <a:t>(</a:t>
            </a:r>
            <a:r>
              <a:rPr b="1" lang="ru-RU" sz="2400" spc="-1" strike="noStrike">
                <a:solidFill>
                  <a:srgbClr val="820000"/>
                </a:solidFill>
                <a:latin typeface="Arial Narrow"/>
              </a:rPr>
              <a:t>Бельме </a:t>
            </a:r>
            <a:r>
              <a:rPr b="1" lang="ru-RU" sz="2400" spc="-1" strike="noStrike">
                <a:solidFill>
                  <a:srgbClr val="000000"/>
                </a:solidFill>
                <a:latin typeface="Arial Narrow"/>
              </a:rPr>
              <a:t>– не понимаю, по-татарски)</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ru-RU" sz="2400" spc="-1" strike="noStrike">
                <a:solidFill>
                  <a:srgbClr val="000000"/>
                </a:solidFill>
                <a:latin typeface="Arial Narrow"/>
              </a:rPr>
              <a:t>Нет, это не подёнщики, да </a:t>
            </a:r>
            <a:r>
              <a:rPr b="1" lang="ru-RU" sz="2400" spc="-1" strike="noStrike" u="sng">
                <a:solidFill>
                  <a:srgbClr val="000000"/>
                </a:solidFill>
                <a:uFillTx/>
                <a:latin typeface="Arial Narrow"/>
              </a:rPr>
              <a:t>и нет</a:t>
            </a:r>
            <a:r>
              <a:rPr b="1" lang="ru-RU" sz="2400" spc="-1" strike="noStrike">
                <a:solidFill>
                  <a:srgbClr val="000000"/>
                </a:solidFill>
                <a:latin typeface="Arial Narrow"/>
              </a:rPr>
              <a:t> </a:t>
            </a:r>
            <a:r>
              <a:rPr b="1" lang="ru-RU" sz="2400" spc="-1" strike="noStrike">
                <a:solidFill>
                  <a:srgbClr val="006600"/>
                </a:solidFill>
                <a:latin typeface="Arial Narrow"/>
              </a:rPr>
              <a:t>от них </a:t>
            </a:r>
            <a:r>
              <a:rPr b="1" lang="ru-RU" sz="2400" spc="-1" strike="noStrike">
                <a:solidFill>
                  <a:srgbClr val="0000ff"/>
                </a:solidFill>
                <a:latin typeface="Arial Narrow"/>
              </a:rPr>
              <a:t>нам</a:t>
            </a:r>
            <a:r>
              <a:rPr b="1" lang="ru-RU" sz="2400" spc="-1" strike="noStrike">
                <a:solidFill>
                  <a:srgbClr val="000000"/>
                </a:solidFill>
                <a:latin typeface="Arial Narrow"/>
              </a:rPr>
              <a:t> большой пользы.</a:t>
            </a:r>
            <a:endParaRPr b="0" lang="et-EE" sz="2400" spc="-1" strike="noStrike">
              <a:latin typeface="Arial"/>
            </a:endParaRPr>
          </a:p>
          <a:p>
            <a:pPr>
              <a:lnSpc>
                <a:spcPct val="100000"/>
              </a:lnSpc>
            </a:pPr>
            <a:r>
              <a:rPr b="1" lang="ru-RU" sz="2400" spc="-1" strike="noStrike">
                <a:solidFill>
                  <a:srgbClr val="0000ff"/>
                </a:solidFill>
                <a:latin typeface="Arial Narrow"/>
              </a:rPr>
              <a:t>Они</a:t>
            </a:r>
            <a:r>
              <a:rPr b="1" lang="ru-RU" sz="2400" spc="-1" strike="noStrike">
                <a:solidFill>
                  <a:srgbClr val="000000"/>
                </a:solidFill>
                <a:latin typeface="Arial Narrow"/>
              </a:rPr>
              <a:t> чухня, не знают </a:t>
            </a:r>
            <a:r>
              <a:rPr b="1" lang="ru-RU" sz="2400" spc="-1" strike="noStrike">
                <a:solidFill>
                  <a:srgbClr val="006600"/>
                </a:solidFill>
                <a:latin typeface="Arial Narrow"/>
              </a:rPr>
              <a:t>они</a:t>
            </a:r>
            <a:r>
              <a:rPr b="1" lang="ru-RU" sz="2400" spc="-1" strike="noStrike">
                <a:solidFill>
                  <a:srgbClr val="000000"/>
                </a:solidFill>
                <a:latin typeface="Arial Narrow"/>
              </a:rPr>
              <a:t> русского ни </a:t>
            </a:r>
            <a:r>
              <a:rPr b="1" i="1" lang="ru-RU" sz="2400" spc="-1" strike="noStrike">
                <a:solidFill>
                  <a:srgbClr val="000000"/>
                </a:solidFill>
                <a:latin typeface="Arial Narrow"/>
              </a:rPr>
              <a:t>бельмеса</a:t>
            </a:r>
            <a:r>
              <a:rPr b="1" lang="ru-RU" sz="2400" spc="-1" strike="noStrike">
                <a:solidFill>
                  <a:srgbClr val="000000"/>
                </a:solidFill>
                <a:latin typeface="Arial Narrow"/>
              </a:rPr>
              <a:t>.</a:t>
            </a:r>
            <a:endParaRPr b="0" lang="et-EE" sz="2400" spc="-1" strike="noStrike">
              <a:latin typeface="Arial"/>
            </a:endParaRPr>
          </a:p>
        </p:txBody>
      </p:sp>
      <p:sp>
        <p:nvSpPr>
          <p:cNvPr id="267" name="CustomShape 3"/>
          <p:cNvSpPr/>
          <p:nvPr/>
        </p:nvSpPr>
        <p:spPr>
          <a:xfrm>
            <a:off x="97200" y="270900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Ühe päeva teevad nemad meile tööd selle eest, et me viime neid Kovaljovo külasse, seal tahavad nad elama hakata.“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Один день они отработают у нас за то, что мы отведём их в деревню Ковалёво, там хотят они жить начать.“ </a:t>
            </a:r>
            <a:endParaRPr b="0" lang="et-EE" sz="2400" spc="-1" strike="noStrike">
              <a:latin typeface="Arial"/>
            </a:endParaRPr>
          </a:p>
        </p:txBody>
      </p:sp>
      <p:sp>
        <p:nvSpPr>
          <p:cNvPr id="268" name="CustomShape 4"/>
          <p:cNvSpPr/>
          <p:nvPr/>
        </p:nvSpPr>
        <p:spPr>
          <a:xfrm>
            <a:off x="87480" y="436968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Varvara, </a:t>
            </a:r>
            <a:r>
              <a:rPr b="1" lang="fi-FI" sz="2400" spc="-1" strike="noStrike">
                <a:solidFill>
                  <a:srgbClr val="0000ff"/>
                </a:solidFill>
                <a:latin typeface="Bookman Old Style"/>
              </a:rPr>
              <a:t>kes</a:t>
            </a:r>
            <a:r>
              <a:rPr b="1" lang="fi-FI" sz="2400" spc="-1" strike="noStrike">
                <a:solidFill>
                  <a:srgbClr val="c00000"/>
                </a:solidFill>
                <a:latin typeface="Bookman Old Style"/>
              </a:rPr>
              <a:t> oli kogu tee oma </a:t>
            </a:r>
            <a:r>
              <a:rPr b="1" lang="fi-FI" sz="2400" spc="-1" strike="noStrike">
                <a:solidFill>
                  <a:srgbClr val="820000"/>
                </a:solidFill>
                <a:latin typeface="Bookman Old Style"/>
              </a:rPr>
              <a:t>tähele</a:t>
            </a:r>
            <a:r>
              <a:rPr b="1" lang="fi-FI" sz="2400" spc="-1" strike="noStrike">
                <a:solidFill>
                  <a:srgbClr val="c00000"/>
                </a:solidFill>
                <a:latin typeface="Bookman Old Style"/>
              </a:rPr>
              <a:t>panu eesti naistele </a:t>
            </a:r>
            <a:r>
              <a:rPr b="1" lang="fi-FI" sz="2400" spc="-1" strike="noStrike" u="sng">
                <a:solidFill>
                  <a:srgbClr val="c00000"/>
                </a:solidFill>
                <a:uFillTx/>
                <a:latin typeface="Bookman Old Style"/>
              </a:rPr>
              <a:t>koondanud</a:t>
            </a:r>
            <a:r>
              <a:rPr b="1" lang="fi-FI" sz="2400" spc="-1" strike="noStrike">
                <a:solidFill>
                  <a:srgbClr val="c00000"/>
                </a:solidFill>
                <a:latin typeface="Bookman Old Style"/>
              </a:rPr>
              <a:t> ütles oma mehele: „Mihail, kas tead mis meil on tarvis teha?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Варвара, </a:t>
            </a:r>
            <a:r>
              <a:rPr b="1" lang="ru-RU" sz="2400" spc="-1" strike="noStrike">
                <a:solidFill>
                  <a:srgbClr val="0000ff"/>
                </a:solidFill>
                <a:latin typeface="Arial Narrow"/>
              </a:rPr>
              <a:t>которая</a:t>
            </a:r>
            <a:r>
              <a:rPr b="1" lang="ru-RU" sz="2400" spc="-1" strike="noStrike">
                <a:solidFill>
                  <a:srgbClr val="000000"/>
                </a:solidFill>
                <a:latin typeface="Arial Narrow"/>
              </a:rPr>
              <a:t> всю дорогу своё внимание </a:t>
            </a:r>
            <a:r>
              <a:rPr b="1" lang="ru-RU" sz="2400" spc="-1" strike="noStrike" u="sng">
                <a:solidFill>
                  <a:srgbClr val="000000"/>
                </a:solidFill>
                <a:uFillTx/>
                <a:latin typeface="Arial Narrow"/>
              </a:rPr>
              <a:t>сосредотачивала</a:t>
            </a:r>
            <a:r>
              <a:rPr b="1" lang="ru-RU" sz="2400" spc="-1" strike="noStrike">
                <a:solidFill>
                  <a:srgbClr val="000000"/>
                </a:solidFill>
                <a:latin typeface="Arial Narrow"/>
              </a:rPr>
              <a:t> на эстонских женщин, сказала своему мужу: „Михаил, знаешь, что нам делать требуется?</a:t>
            </a:r>
            <a:endParaRPr b="0" lang="et-EE"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142560" y="116640"/>
            <a:ext cx="4645080" cy="124164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gn="ctr">
              <a:lnSpc>
                <a:spcPct val="90000"/>
              </a:lnSpc>
            </a:pPr>
            <a:r>
              <a:rPr b="1" lang="ru-RU" sz="2800" spc="-1" strike="noStrike">
                <a:solidFill>
                  <a:srgbClr val="c00000"/>
                </a:solidFill>
                <a:latin typeface="Bookman Old Style"/>
              </a:rPr>
              <a:t>История переселенцев</a:t>
            </a:r>
            <a:endParaRPr b="0" lang="et-EE" sz="2800" spc="-1" strike="noStrike">
              <a:latin typeface="Arial"/>
            </a:endParaRPr>
          </a:p>
          <a:p>
            <a:pPr algn="ctr">
              <a:lnSpc>
                <a:spcPct val="90000"/>
              </a:lnSpc>
            </a:pPr>
            <a:r>
              <a:rPr b="1" lang="ru-RU" sz="2800" spc="-1" strike="noStrike">
                <a:solidFill>
                  <a:srgbClr val="c00000"/>
                </a:solidFill>
                <a:latin typeface="Bookman Old Style"/>
              </a:rPr>
              <a:t>из Эстонии</a:t>
            </a:r>
            <a:r>
              <a:rPr b="1" lang="et-EE" sz="2800" spc="-1" strike="noStrike">
                <a:solidFill>
                  <a:srgbClr val="c00000"/>
                </a:solidFill>
                <a:latin typeface="Bookman Old Style"/>
              </a:rPr>
              <a:t> </a:t>
            </a:r>
            <a:r>
              <a:rPr b="1" lang="ru-RU" sz="2800" spc="-1" strike="noStrike">
                <a:solidFill>
                  <a:srgbClr val="c00000"/>
                </a:solidFill>
                <a:latin typeface="Bookman Old Style"/>
              </a:rPr>
              <a:t>в Сибирь</a:t>
            </a:r>
            <a:endParaRPr b="0" lang="et-EE" sz="2800" spc="-1" strike="noStrike">
              <a:latin typeface="Arial"/>
            </a:endParaRPr>
          </a:p>
          <a:p>
            <a:pPr algn="ctr">
              <a:lnSpc>
                <a:spcPct val="90000"/>
              </a:lnSpc>
            </a:pPr>
            <a:r>
              <a:rPr b="1" lang="ru-RU" sz="2800" spc="-1" strike="noStrike">
                <a:solidFill>
                  <a:srgbClr val="c00000"/>
                </a:solidFill>
                <a:latin typeface="Bookman Old Style"/>
              </a:rPr>
              <a:t>В 1895 году</a:t>
            </a:r>
            <a:endParaRPr b="0" lang="et-EE" sz="2800" spc="-1" strike="noStrike">
              <a:latin typeface="Arial"/>
            </a:endParaRPr>
          </a:p>
        </p:txBody>
      </p:sp>
      <p:sp>
        <p:nvSpPr>
          <p:cNvPr id="117" name="CustomShape 2"/>
          <p:cNvSpPr/>
          <p:nvPr/>
        </p:nvSpPr>
        <p:spPr>
          <a:xfrm>
            <a:off x="142560" y="4047480"/>
            <a:ext cx="8928720" cy="4561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41" strike="noStrike">
                <a:solidFill>
                  <a:srgbClr val="c00000"/>
                </a:solidFill>
                <a:latin typeface="Bookman Old Style"/>
              </a:rPr>
              <a:t>Kuu algus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начало месяца</a:t>
            </a:r>
            <a:r>
              <a:rPr b="1" lang="et-EE" sz="2400" spc="-41" strike="noStrike">
                <a:solidFill>
                  <a:srgbClr val="000000"/>
                </a:solidFill>
                <a:latin typeface="Arial Narrow"/>
              </a:rPr>
              <a:t>; </a:t>
            </a:r>
            <a:r>
              <a:rPr b="1" lang="et-EE" sz="2400" spc="-41" strike="noStrike">
                <a:solidFill>
                  <a:srgbClr val="c00000"/>
                </a:solidFill>
                <a:latin typeface="Bookman Old Style"/>
              </a:rPr>
              <a:t>mai kuu algul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вначале мая месяца</a:t>
            </a:r>
            <a:r>
              <a:rPr b="1" lang="et-EE" sz="2400" spc="-41" strike="noStrike">
                <a:solidFill>
                  <a:srgbClr val="000000"/>
                </a:solidFill>
                <a:latin typeface="Arial Narrow"/>
              </a:rPr>
              <a:t>; </a:t>
            </a:r>
            <a:endParaRPr b="0" lang="et-EE" sz="2400" spc="-1" strike="noStrike">
              <a:latin typeface="Arial"/>
            </a:endParaRPr>
          </a:p>
        </p:txBody>
      </p:sp>
      <p:sp>
        <p:nvSpPr>
          <p:cNvPr id="118" name="CustomShape 3"/>
          <p:cNvSpPr/>
          <p:nvPr/>
        </p:nvSpPr>
        <p:spPr>
          <a:xfrm>
            <a:off x="142560" y="4581000"/>
            <a:ext cx="892872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41" strike="noStrike">
                <a:solidFill>
                  <a:srgbClr val="c00000"/>
                </a:solidFill>
                <a:latin typeface="Bookman Old Style"/>
              </a:rPr>
              <a:t>Raudtee jaam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железнодорожная станция.</a:t>
            </a:r>
            <a:r>
              <a:rPr b="1" lang="et-EE" sz="2400" spc="-41" strike="noStrike">
                <a:solidFill>
                  <a:srgbClr val="000000"/>
                </a:solidFill>
                <a:latin typeface="Arial Narrow"/>
              </a:rPr>
              <a:t> </a:t>
            </a:r>
            <a:r>
              <a:rPr b="1" lang="et-EE" sz="2400" spc="-41" strike="noStrike">
                <a:solidFill>
                  <a:srgbClr val="c00000"/>
                </a:solidFill>
                <a:latin typeface="Bookman Old Style"/>
              </a:rPr>
              <a:t>Kuus meest seisid Kalatŝenski jaamas.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6 мужиков стояли на Калачинской станции.</a:t>
            </a:r>
            <a:r>
              <a:rPr b="1" lang="et-EE" sz="2400" spc="-41" strike="noStrike">
                <a:solidFill>
                  <a:srgbClr val="000000"/>
                </a:solidFill>
                <a:latin typeface="Arial Narrow"/>
              </a:rPr>
              <a:t> </a:t>
            </a:r>
            <a:endParaRPr b="0" lang="et-EE" sz="2400" spc="-1" strike="noStrike">
              <a:latin typeface="Arial"/>
            </a:endParaRPr>
          </a:p>
        </p:txBody>
      </p:sp>
      <p:sp>
        <p:nvSpPr>
          <p:cNvPr id="119" name="CustomShape 4"/>
          <p:cNvSpPr/>
          <p:nvPr/>
        </p:nvSpPr>
        <p:spPr>
          <a:xfrm>
            <a:off x="142560" y="544536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Nendel olid sinisest riidest püksid jalas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На них были из синей ткани брюки.</a:t>
            </a:r>
            <a:r>
              <a:rPr b="1" lang="et-EE" sz="2400" spc="-1" strike="noStrike">
                <a:solidFill>
                  <a:srgbClr val="000000"/>
                </a:solidFill>
                <a:latin typeface="Arial Narrow"/>
              </a:rPr>
              <a:t> </a:t>
            </a:r>
            <a:r>
              <a:rPr b="1" lang="et-EE" sz="2400" spc="-1" strike="noStrike">
                <a:solidFill>
                  <a:srgbClr val="c00000"/>
                </a:solidFill>
                <a:latin typeface="Bookman Old Style"/>
              </a:rPr>
              <a:t>Samasugune särk oli natuke peenem.</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Такая же рубашка была немного тоньше.</a:t>
            </a:r>
            <a:r>
              <a:rPr b="1" lang="et-EE" sz="2400" spc="-1" strike="noStrike">
                <a:solidFill>
                  <a:srgbClr val="000000"/>
                </a:solidFill>
                <a:latin typeface="Arial Narrow"/>
              </a:rPr>
              <a:t> </a:t>
            </a:r>
            <a:endParaRPr b="0" lang="et-EE" sz="2400" spc="-1" strike="noStrike">
              <a:latin typeface="Arial"/>
            </a:endParaRPr>
          </a:p>
        </p:txBody>
      </p:sp>
      <p:sp>
        <p:nvSpPr>
          <p:cNvPr id="120" name="CustomShape 5"/>
          <p:cNvSpPr/>
          <p:nvPr/>
        </p:nvSpPr>
        <p:spPr>
          <a:xfrm>
            <a:off x="156240" y="1441800"/>
            <a:ext cx="4618080" cy="16750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ru-RU" sz="2400" spc="-1" strike="noStrike">
                <a:solidFill>
                  <a:srgbClr val="000000"/>
                </a:solidFill>
                <a:latin typeface="Arial Narrow"/>
              </a:rPr>
              <a:t>Воспоминания своего деда</a:t>
            </a:r>
            <a:endParaRPr b="0" lang="et-EE" sz="2400" spc="-1" strike="noStrike">
              <a:latin typeface="Arial"/>
            </a:endParaRPr>
          </a:p>
          <a:p>
            <a:pPr>
              <a:lnSpc>
                <a:spcPct val="100000"/>
              </a:lnSpc>
            </a:pPr>
            <a:r>
              <a:rPr b="1" lang="ru-RU" sz="2800" spc="-1" strike="noStrike">
                <a:solidFill>
                  <a:srgbClr val="0000ff"/>
                </a:solidFill>
                <a:latin typeface="Arial Narrow"/>
              </a:rPr>
              <a:t>Мельцаса Оскара Андреевича </a:t>
            </a:r>
            <a:endParaRPr b="0" lang="et-EE" sz="2800" spc="-1" strike="noStrike">
              <a:latin typeface="Arial"/>
            </a:endParaRPr>
          </a:p>
          <a:p>
            <a:pPr>
              <a:lnSpc>
                <a:spcPct val="100000"/>
              </a:lnSpc>
            </a:pPr>
            <a:r>
              <a:rPr b="1" lang="ru-RU" sz="2400" spc="-1" strike="noStrike">
                <a:solidFill>
                  <a:srgbClr val="000000"/>
                </a:solidFill>
                <a:latin typeface="Arial Narrow"/>
              </a:rPr>
              <a:t>любезно предоставила нам наша однокурсница </a:t>
            </a:r>
            <a:r>
              <a:rPr b="1" lang="ru-RU" sz="2800" spc="-1" strike="noStrike">
                <a:solidFill>
                  <a:srgbClr val="0000ff"/>
                </a:solidFill>
                <a:latin typeface="Arial Narrow"/>
              </a:rPr>
              <a:t>Ирина Демешко.</a:t>
            </a:r>
            <a:endParaRPr b="0" lang="et-EE" sz="2800" spc="-1" strike="noStrike">
              <a:latin typeface="Arial"/>
            </a:endParaRPr>
          </a:p>
        </p:txBody>
      </p:sp>
      <p:pic>
        <p:nvPicPr>
          <p:cNvPr id="121" name="Рисунок 2" descr=""/>
          <p:cNvPicPr/>
          <p:nvPr/>
        </p:nvPicPr>
        <p:blipFill>
          <a:blip r:embed="rId1"/>
          <a:stretch/>
        </p:blipFill>
        <p:spPr>
          <a:xfrm>
            <a:off x="4842360" y="116640"/>
            <a:ext cx="4228920" cy="3714480"/>
          </a:xfrm>
          <a:prstGeom prst="rect">
            <a:avLst/>
          </a:prstGeom>
          <a:ln>
            <a:noFill/>
          </a:ln>
        </p:spPr>
      </p:pic>
      <p:sp>
        <p:nvSpPr>
          <p:cNvPr id="122" name="CustomShape 6"/>
          <p:cNvSpPr/>
          <p:nvPr/>
        </p:nvSpPr>
        <p:spPr>
          <a:xfrm>
            <a:off x="156240" y="3164400"/>
            <a:ext cx="461808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ru-RU" sz="2400" spc="-41" strike="noStrike">
                <a:solidFill>
                  <a:srgbClr val="0000ff"/>
                </a:solidFill>
                <a:latin typeface="Arial Narrow"/>
              </a:rPr>
              <a:t>В переводе с эстонского фамилия</a:t>
            </a:r>
            <a:endParaRPr b="0" lang="et-EE" sz="2400" spc="-1" strike="noStrike">
              <a:latin typeface="Arial"/>
            </a:endParaRPr>
          </a:p>
          <a:p>
            <a:pPr>
              <a:lnSpc>
                <a:spcPct val="100000"/>
              </a:lnSpc>
            </a:pPr>
            <a:r>
              <a:rPr b="1" lang="et-EE" sz="2400" spc="-80" strike="noStrike">
                <a:solidFill>
                  <a:srgbClr val="c00000"/>
                </a:solidFill>
                <a:latin typeface="Bookman Old Style"/>
              </a:rPr>
              <a:t>Meltsas</a:t>
            </a:r>
            <a:r>
              <a:rPr b="1" lang="ru-RU" sz="2400" spc="-80" strike="noStrike">
                <a:solidFill>
                  <a:srgbClr val="0000ff"/>
                </a:solidFill>
                <a:latin typeface="Arial Narrow"/>
              </a:rPr>
              <a:t> означает «зелёный дятел»</a:t>
            </a:r>
            <a:endParaRPr b="0" lang="et-EE" sz="2400" spc="-1" strike="noStrike">
              <a:latin typeface="Arial"/>
            </a:endParaRPr>
          </a:p>
        </p:txBody>
      </p:sp>
      <p:sp>
        <p:nvSpPr>
          <p:cNvPr id="123" name="CustomShape 7"/>
          <p:cNvSpPr/>
          <p:nvPr/>
        </p:nvSpPr>
        <p:spPr>
          <a:xfrm>
            <a:off x="2051640" y="4124520"/>
            <a:ext cx="183168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24" name="CustomShape 8"/>
          <p:cNvSpPr/>
          <p:nvPr/>
        </p:nvSpPr>
        <p:spPr>
          <a:xfrm>
            <a:off x="6372360" y="4124520"/>
            <a:ext cx="2448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25" name="CustomShape 9"/>
          <p:cNvSpPr/>
          <p:nvPr/>
        </p:nvSpPr>
        <p:spPr>
          <a:xfrm>
            <a:off x="2627640" y="4664520"/>
            <a:ext cx="319752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26" name="CustomShape 10"/>
          <p:cNvSpPr/>
          <p:nvPr/>
        </p:nvSpPr>
        <p:spPr>
          <a:xfrm>
            <a:off x="3564000" y="5038200"/>
            <a:ext cx="5184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27" name="CustomShape 11"/>
          <p:cNvSpPr/>
          <p:nvPr/>
        </p:nvSpPr>
        <p:spPr>
          <a:xfrm>
            <a:off x="6804360" y="5533920"/>
            <a:ext cx="19245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28" name="CustomShape 12"/>
          <p:cNvSpPr/>
          <p:nvPr/>
        </p:nvSpPr>
        <p:spPr>
          <a:xfrm>
            <a:off x="251640" y="5891400"/>
            <a:ext cx="227448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29" name="CustomShape 13"/>
          <p:cNvSpPr/>
          <p:nvPr/>
        </p:nvSpPr>
        <p:spPr>
          <a:xfrm>
            <a:off x="395640" y="6289560"/>
            <a:ext cx="50904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99" dur="indefinite" restart="never" nodeType="tmRoot">
          <p:childTnLst>
            <p:seq>
              <p:cTn id="100" dur="indefinite" nodeType="mainSeq">
                <p:childTnLst>
                  <p:par>
                    <p:cTn id="101" fill="hold">
                      <p:stCondLst>
                        <p:cond delay="indefinite"/>
                      </p:stCondLst>
                      <p:childTnLst>
                        <p:par>
                          <p:cTn id="102" fill="hold">
                            <p:stCondLst>
                              <p:cond delay="0"/>
                            </p:stCondLst>
                            <p:childTnLst>
                              <p:par>
                                <p:cTn id="103" nodeType="clickEffect" fill="hold" presetClass="entr" presetID="22" presetSubtype="4">
                                  <p:stCondLst>
                                    <p:cond delay="0"/>
                                  </p:stCondLst>
                                  <p:childTnLst>
                                    <p:set>
                                      <p:cBhvr>
                                        <p:cTn id="104" dur="1" fill="hold">
                                          <p:stCondLst>
                                            <p:cond delay="0"/>
                                          </p:stCondLst>
                                        </p:cTn>
                                        <p:tgtEl>
                                          <p:spTgt spid="120"/>
                                        </p:tgtEl>
                                        <p:attrNameLst>
                                          <p:attrName>style.visibility</p:attrName>
                                        </p:attrNameLst>
                                      </p:cBhvr>
                                      <p:to>
                                        <p:strVal val="visible"/>
                                      </p:to>
                                    </p:set>
                                    <p:animEffect filter="wipe(down)" transition="in">
                                      <p:cBhvr additive="repl">
                                        <p:cTn id="105" dur="500"/>
                                        <p:tgtEl>
                                          <p:spTgt spid="120"/>
                                        </p:tgtEl>
                                      </p:cBhvr>
                                    </p:animEffect>
                                  </p:childTnLst>
                                </p:cTn>
                              </p:par>
                            </p:childTnLst>
                          </p:cTn>
                        </p:par>
                      </p:childTnLst>
                    </p:cTn>
                  </p:par>
                  <p:par>
                    <p:cTn id="106" fill="hold">
                      <p:stCondLst>
                        <p:cond delay="indefinite"/>
                      </p:stCondLst>
                      <p:childTnLst>
                        <p:par>
                          <p:cTn id="107" fill="hold">
                            <p:stCondLst>
                              <p:cond delay="0"/>
                            </p:stCondLst>
                            <p:childTnLst>
                              <p:par>
                                <p:cTn id="108" nodeType="clickEffect" fill="hold" presetClass="entr" presetID="22" presetSubtype="4">
                                  <p:stCondLst>
                                    <p:cond delay="0"/>
                                  </p:stCondLst>
                                  <p:childTnLst>
                                    <p:set>
                                      <p:cBhvr>
                                        <p:cTn id="109" dur="1" fill="hold">
                                          <p:stCondLst>
                                            <p:cond delay="0"/>
                                          </p:stCondLst>
                                        </p:cTn>
                                        <p:tgtEl>
                                          <p:spTgt spid="122"/>
                                        </p:tgtEl>
                                        <p:attrNameLst>
                                          <p:attrName>style.visibility</p:attrName>
                                        </p:attrNameLst>
                                      </p:cBhvr>
                                      <p:to>
                                        <p:strVal val="visible"/>
                                      </p:to>
                                    </p:set>
                                    <p:animEffect filter="wipe(down)" transition="in">
                                      <p:cBhvr additive="repl">
                                        <p:cTn id="110" dur="500"/>
                                        <p:tgtEl>
                                          <p:spTgt spid="122"/>
                                        </p:tgtEl>
                                      </p:cBhvr>
                                    </p:animEffect>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22" presetSubtype="4">
                                  <p:stCondLst>
                                    <p:cond delay="0"/>
                                  </p:stCondLst>
                                  <p:childTnLst>
                                    <p:set>
                                      <p:cBhvr>
                                        <p:cTn id="114" dur="1" fill="hold">
                                          <p:stCondLst>
                                            <p:cond delay="0"/>
                                          </p:stCondLst>
                                        </p:cTn>
                                        <p:tgtEl>
                                          <p:spTgt spid="121"/>
                                        </p:tgtEl>
                                        <p:attrNameLst>
                                          <p:attrName>style.visibility</p:attrName>
                                        </p:attrNameLst>
                                      </p:cBhvr>
                                      <p:to>
                                        <p:strVal val="visible"/>
                                      </p:to>
                                    </p:set>
                                    <p:animEffect filter="wipe(down)" transition="in">
                                      <p:cBhvr additive="repl">
                                        <p:cTn id="115" dur="500"/>
                                        <p:tgtEl>
                                          <p:spTgt spid="121"/>
                                        </p:tgtEl>
                                      </p:cBhvr>
                                    </p:animEffect>
                                  </p:childTnLst>
                                </p:cTn>
                              </p:par>
                            </p:childTnLst>
                          </p:cTn>
                        </p:par>
                      </p:childTnLst>
                    </p:cTn>
                  </p:par>
                  <p:par>
                    <p:cTn id="116" fill="hold">
                      <p:stCondLst>
                        <p:cond delay="indefinite"/>
                      </p:stCondLst>
                      <p:childTnLst>
                        <p:par>
                          <p:cTn id="117" fill="hold">
                            <p:stCondLst>
                              <p:cond delay="0"/>
                            </p:stCondLst>
                            <p:childTnLst>
                              <p:par>
                                <p:cTn id="118" nodeType="clickEffect" fill="hold" presetClass="entr" presetID="22" presetSubtype="4">
                                  <p:stCondLst>
                                    <p:cond delay="0"/>
                                  </p:stCondLst>
                                  <p:childTnLst>
                                    <p:set>
                                      <p:cBhvr>
                                        <p:cTn id="119" dur="1" fill="hold">
                                          <p:stCondLst>
                                            <p:cond delay="0"/>
                                          </p:stCondLst>
                                        </p:cTn>
                                        <p:tgtEl>
                                          <p:spTgt spid="117"/>
                                        </p:tgtEl>
                                        <p:attrNameLst>
                                          <p:attrName>style.visibility</p:attrName>
                                        </p:attrNameLst>
                                      </p:cBhvr>
                                      <p:to>
                                        <p:strVal val="visible"/>
                                      </p:to>
                                    </p:set>
                                    <p:animEffect filter="wipe(down)" transition="in">
                                      <p:cBhvr additive="repl">
                                        <p:cTn id="120" dur="500"/>
                                        <p:tgtEl>
                                          <p:spTgt spid="117"/>
                                        </p:tgtEl>
                                      </p:cBhvr>
                                    </p:animEffect>
                                  </p:childTnLst>
                                </p:cTn>
                              </p:par>
                              <p:par>
                                <p:cTn id="121" nodeType="withEffect" fill="hold" presetClass="entr" presetID="22" presetSubtype="4">
                                  <p:stCondLst>
                                    <p:cond delay="0"/>
                                  </p:stCondLst>
                                  <p:childTnLst>
                                    <p:set>
                                      <p:cBhvr>
                                        <p:cTn id="122" dur="1" fill="hold">
                                          <p:stCondLst>
                                            <p:cond delay="0"/>
                                          </p:stCondLst>
                                        </p:cTn>
                                        <p:tgtEl>
                                          <p:spTgt spid="123"/>
                                        </p:tgtEl>
                                        <p:attrNameLst>
                                          <p:attrName>style.visibility</p:attrName>
                                        </p:attrNameLst>
                                      </p:cBhvr>
                                      <p:to>
                                        <p:strVal val="visible"/>
                                      </p:to>
                                    </p:set>
                                    <p:animEffect filter="wipe(down)" transition="in">
                                      <p:cBhvr additive="repl">
                                        <p:cTn id="123" dur="500"/>
                                        <p:tgtEl>
                                          <p:spTgt spid="123"/>
                                        </p:tgtEl>
                                      </p:cBhvr>
                                    </p:animEffect>
                                  </p:childTnLst>
                                </p:cTn>
                              </p:par>
                              <p:par>
                                <p:cTn id="124" nodeType="withEffect" fill="hold" presetClass="entr" presetID="22" presetSubtype="4">
                                  <p:stCondLst>
                                    <p:cond delay="0"/>
                                  </p:stCondLst>
                                  <p:childTnLst>
                                    <p:set>
                                      <p:cBhvr>
                                        <p:cTn id="125" dur="1" fill="hold">
                                          <p:stCondLst>
                                            <p:cond delay="0"/>
                                          </p:stCondLst>
                                        </p:cTn>
                                        <p:tgtEl>
                                          <p:spTgt spid="124"/>
                                        </p:tgtEl>
                                        <p:attrNameLst>
                                          <p:attrName>style.visibility</p:attrName>
                                        </p:attrNameLst>
                                      </p:cBhvr>
                                      <p:to>
                                        <p:strVal val="visible"/>
                                      </p:to>
                                    </p:set>
                                    <p:animEffect filter="wipe(down)" transition="in">
                                      <p:cBhvr additive="repl">
                                        <p:cTn id="126" dur="500"/>
                                        <p:tgtEl>
                                          <p:spTgt spid="124"/>
                                        </p:tgtEl>
                                      </p:cBhvr>
                                    </p:animEffect>
                                  </p:childTnLst>
                                </p:cTn>
                              </p:par>
                            </p:childTnLst>
                          </p:cTn>
                        </p:par>
                      </p:childTnLst>
                    </p:cTn>
                  </p:par>
                  <p:par>
                    <p:cTn id="127" fill="hold">
                      <p:stCondLst>
                        <p:cond delay="indefinite"/>
                      </p:stCondLst>
                      <p:childTnLst>
                        <p:par>
                          <p:cTn id="128" fill="hold">
                            <p:stCondLst>
                              <p:cond delay="0"/>
                            </p:stCondLst>
                            <p:childTnLst>
                              <p:par>
                                <p:cTn id="129" nodeType="clickEffect" fill="hold" presetClass="exit" presetID="1">
                                  <p:stCondLst>
                                    <p:cond delay="0"/>
                                  </p:stCondLst>
                                  <p:childTnLst>
                                    <p:set>
                                      <p:cBhvr>
                                        <p:cTn id="130" dur="1" fill="hold">
                                          <p:stCondLst>
                                            <p:cond delay="0"/>
                                          </p:stCondLst>
                                        </p:cTn>
                                        <p:tgtEl>
                                          <p:spTgt spid="12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nodeType="clickEffect" fill="hold" presetClass="exit" presetID="1">
                                  <p:stCondLst>
                                    <p:cond delay="0"/>
                                  </p:stCondLst>
                                  <p:childTnLst>
                                    <p:set>
                                      <p:cBhvr>
                                        <p:cTn id="134" dur="1" fill="hold">
                                          <p:stCondLst>
                                            <p:cond delay="0"/>
                                          </p:stCondLst>
                                        </p:cTn>
                                        <p:tgtEl>
                                          <p:spTgt spid="12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nodeType="clickEffect" fill="hold" presetClass="entr" presetID="22" presetSubtype="4">
                                  <p:stCondLst>
                                    <p:cond delay="0"/>
                                  </p:stCondLst>
                                  <p:childTnLst>
                                    <p:set>
                                      <p:cBhvr>
                                        <p:cTn id="138" dur="1" fill="hold">
                                          <p:stCondLst>
                                            <p:cond delay="0"/>
                                          </p:stCondLst>
                                        </p:cTn>
                                        <p:tgtEl>
                                          <p:spTgt spid="118"/>
                                        </p:tgtEl>
                                        <p:attrNameLst>
                                          <p:attrName>style.visibility</p:attrName>
                                        </p:attrNameLst>
                                      </p:cBhvr>
                                      <p:to>
                                        <p:strVal val="visible"/>
                                      </p:to>
                                    </p:set>
                                    <p:animEffect filter="wipe(down)" transition="in">
                                      <p:cBhvr additive="repl">
                                        <p:cTn id="139" dur="500"/>
                                        <p:tgtEl>
                                          <p:spTgt spid="118"/>
                                        </p:tgtEl>
                                      </p:cBhvr>
                                    </p:animEffect>
                                  </p:childTnLst>
                                </p:cTn>
                              </p:par>
                              <p:par>
                                <p:cTn id="140" nodeType="withEffect" fill="hold" presetClass="entr" presetID="22" presetSubtype="4">
                                  <p:stCondLst>
                                    <p:cond delay="0"/>
                                  </p:stCondLst>
                                  <p:childTnLst>
                                    <p:set>
                                      <p:cBhvr>
                                        <p:cTn id="141" dur="1" fill="hold">
                                          <p:stCondLst>
                                            <p:cond delay="0"/>
                                          </p:stCondLst>
                                        </p:cTn>
                                        <p:tgtEl>
                                          <p:spTgt spid="125"/>
                                        </p:tgtEl>
                                        <p:attrNameLst>
                                          <p:attrName>style.visibility</p:attrName>
                                        </p:attrNameLst>
                                      </p:cBhvr>
                                      <p:to>
                                        <p:strVal val="visible"/>
                                      </p:to>
                                    </p:set>
                                    <p:animEffect filter="wipe(down)" transition="in">
                                      <p:cBhvr additive="repl">
                                        <p:cTn id="142" dur="500"/>
                                        <p:tgtEl>
                                          <p:spTgt spid="125"/>
                                        </p:tgtEl>
                                      </p:cBhvr>
                                    </p:animEffect>
                                  </p:childTnLst>
                                </p:cTn>
                              </p:par>
                              <p:par>
                                <p:cTn id="143" nodeType="withEffect" fill="hold" presetClass="entr" presetID="22" presetSubtype="4">
                                  <p:stCondLst>
                                    <p:cond delay="0"/>
                                  </p:stCondLst>
                                  <p:childTnLst>
                                    <p:set>
                                      <p:cBhvr>
                                        <p:cTn id="144" dur="1" fill="hold">
                                          <p:stCondLst>
                                            <p:cond delay="0"/>
                                          </p:stCondLst>
                                        </p:cTn>
                                        <p:tgtEl>
                                          <p:spTgt spid="126"/>
                                        </p:tgtEl>
                                        <p:attrNameLst>
                                          <p:attrName>style.visibility</p:attrName>
                                        </p:attrNameLst>
                                      </p:cBhvr>
                                      <p:to>
                                        <p:strVal val="visible"/>
                                      </p:to>
                                    </p:set>
                                    <p:animEffect filter="wipe(down)" transition="in">
                                      <p:cBhvr additive="repl">
                                        <p:cTn id="145" dur="500"/>
                                        <p:tgtEl>
                                          <p:spTgt spid="126"/>
                                        </p:tgtEl>
                                      </p:cBhvr>
                                    </p:animEffect>
                                  </p:childTnLst>
                                </p:cTn>
                              </p:par>
                            </p:childTnLst>
                          </p:cTn>
                        </p:par>
                      </p:childTnLst>
                    </p:cTn>
                  </p:par>
                  <p:par>
                    <p:cTn id="146" fill="hold">
                      <p:stCondLst>
                        <p:cond delay="indefinite"/>
                      </p:stCondLst>
                      <p:childTnLst>
                        <p:par>
                          <p:cTn id="147" fill="hold">
                            <p:stCondLst>
                              <p:cond delay="0"/>
                            </p:stCondLst>
                            <p:childTnLst>
                              <p:par>
                                <p:cTn id="148" nodeType="clickEffect" fill="hold" presetClass="exit" presetID="1">
                                  <p:stCondLst>
                                    <p:cond delay="0"/>
                                  </p:stCondLst>
                                  <p:childTnLst>
                                    <p:set>
                                      <p:cBhvr>
                                        <p:cTn id="149" dur="1" fill="hold">
                                          <p:stCondLst>
                                            <p:cond delay="0"/>
                                          </p:stCondLst>
                                        </p:cTn>
                                        <p:tgtEl>
                                          <p:spTgt spid="125"/>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nodeType="clickEffect" fill="hold" presetClass="exit" presetID="1">
                                  <p:stCondLst>
                                    <p:cond delay="0"/>
                                  </p:stCondLst>
                                  <p:childTnLst>
                                    <p:set>
                                      <p:cBhvr>
                                        <p:cTn id="153" dur="1" fill="hold">
                                          <p:stCondLst>
                                            <p:cond delay="0"/>
                                          </p:stCondLst>
                                        </p:cTn>
                                        <p:tgtEl>
                                          <p:spTgt spid="126"/>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nodeType="clickEffect" fill="hold" presetClass="entr" presetID="22" presetSubtype="4">
                                  <p:stCondLst>
                                    <p:cond delay="0"/>
                                  </p:stCondLst>
                                  <p:childTnLst>
                                    <p:set>
                                      <p:cBhvr>
                                        <p:cTn id="157" dur="1" fill="hold">
                                          <p:stCondLst>
                                            <p:cond delay="0"/>
                                          </p:stCondLst>
                                        </p:cTn>
                                        <p:tgtEl>
                                          <p:spTgt spid="119"/>
                                        </p:tgtEl>
                                        <p:attrNameLst>
                                          <p:attrName>style.visibility</p:attrName>
                                        </p:attrNameLst>
                                      </p:cBhvr>
                                      <p:to>
                                        <p:strVal val="visible"/>
                                      </p:to>
                                    </p:set>
                                    <p:animEffect filter="wipe(down)" transition="in">
                                      <p:cBhvr additive="repl">
                                        <p:cTn id="158" dur="500"/>
                                        <p:tgtEl>
                                          <p:spTgt spid="119"/>
                                        </p:tgtEl>
                                      </p:cBhvr>
                                    </p:animEffect>
                                  </p:childTnLst>
                                </p:cTn>
                              </p:par>
                              <p:par>
                                <p:cTn id="159" nodeType="withEffect" fill="hold" presetClass="entr" presetID="22" presetSubtype="4">
                                  <p:stCondLst>
                                    <p:cond delay="0"/>
                                  </p:stCondLst>
                                  <p:childTnLst>
                                    <p:set>
                                      <p:cBhvr>
                                        <p:cTn id="160" dur="1" fill="hold">
                                          <p:stCondLst>
                                            <p:cond delay="0"/>
                                          </p:stCondLst>
                                        </p:cTn>
                                        <p:tgtEl>
                                          <p:spTgt spid="127"/>
                                        </p:tgtEl>
                                        <p:attrNameLst>
                                          <p:attrName>style.visibility</p:attrName>
                                        </p:attrNameLst>
                                      </p:cBhvr>
                                      <p:to>
                                        <p:strVal val="visible"/>
                                      </p:to>
                                    </p:set>
                                    <p:animEffect filter="wipe(down)" transition="in">
                                      <p:cBhvr additive="repl">
                                        <p:cTn id="161" dur="500"/>
                                        <p:tgtEl>
                                          <p:spTgt spid="127"/>
                                        </p:tgtEl>
                                      </p:cBhvr>
                                    </p:animEffect>
                                  </p:childTnLst>
                                </p:cTn>
                              </p:par>
                              <p:par>
                                <p:cTn id="162" nodeType="withEffect" fill="hold" presetClass="entr" presetID="22" presetSubtype="4">
                                  <p:stCondLst>
                                    <p:cond delay="0"/>
                                  </p:stCondLst>
                                  <p:childTnLst>
                                    <p:set>
                                      <p:cBhvr>
                                        <p:cTn id="163" dur="1" fill="hold">
                                          <p:stCondLst>
                                            <p:cond delay="0"/>
                                          </p:stCondLst>
                                        </p:cTn>
                                        <p:tgtEl>
                                          <p:spTgt spid="128"/>
                                        </p:tgtEl>
                                        <p:attrNameLst>
                                          <p:attrName>style.visibility</p:attrName>
                                        </p:attrNameLst>
                                      </p:cBhvr>
                                      <p:to>
                                        <p:strVal val="visible"/>
                                      </p:to>
                                    </p:set>
                                    <p:animEffect filter="wipe(down)" transition="in">
                                      <p:cBhvr additive="repl">
                                        <p:cTn id="164" dur="500"/>
                                        <p:tgtEl>
                                          <p:spTgt spid="128"/>
                                        </p:tgtEl>
                                      </p:cBhvr>
                                    </p:animEffect>
                                  </p:childTnLst>
                                </p:cTn>
                              </p:par>
                              <p:par>
                                <p:cTn id="165" nodeType="withEffect" fill="hold" presetClass="entr" presetID="22" presetSubtype="4">
                                  <p:stCondLst>
                                    <p:cond delay="0"/>
                                  </p:stCondLst>
                                  <p:childTnLst>
                                    <p:set>
                                      <p:cBhvr>
                                        <p:cTn id="166" dur="1" fill="hold">
                                          <p:stCondLst>
                                            <p:cond delay="0"/>
                                          </p:stCondLst>
                                        </p:cTn>
                                        <p:tgtEl>
                                          <p:spTgt spid="129"/>
                                        </p:tgtEl>
                                        <p:attrNameLst>
                                          <p:attrName>style.visibility</p:attrName>
                                        </p:attrNameLst>
                                      </p:cBhvr>
                                      <p:to>
                                        <p:strVal val="visible"/>
                                      </p:to>
                                    </p:set>
                                    <p:animEffect filter="wipe(down)" transition="in">
                                      <p:cBhvr additive="repl">
                                        <p:cTn id="167" dur="500"/>
                                        <p:tgtEl>
                                          <p:spTgt spid="129"/>
                                        </p:tgtEl>
                                      </p:cBhvr>
                                    </p:animEffect>
                                  </p:childTnLst>
                                </p:cTn>
                              </p:par>
                            </p:childTnLst>
                          </p:cTn>
                        </p:par>
                      </p:childTnLst>
                    </p:cTn>
                  </p:par>
                  <p:par>
                    <p:cTn id="168" fill="hold">
                      <p:stCondLst>
                        <p:cond delay="indefinite"/>
                      </p:stCondLst>
                      <p:childTnLst>
                        <p:par>
                          <p:cTn id="169" fill="hold">
                            <p:stCondLst>
                              <p:cond delay="0"/>
                            </p:stCondLst>
                            <p:childTnLst>
                              <p:par>
                                <p:cTn id="170" nodeType="clickEffect" fill="hold" presetClass="exit" presetID="1">
                                  <p:stCondLst>
                                    <p:cond delay="0"/>
                                  </p:stCondLst>
                                  <p:childTnLst>
                                    <p:set>
                                      <p:cBhvr>
                                        <p:cTn id="171" dur="1" fill="hold">
                                          <p:stCondLst>
                                            <p:cond delay="0"/>
                                          </p:stCondLst>
                                        </p:cTn>
                                        <p:tgtEl>
                                          <p:spTgt spid="127"/>
                                        </p:tgtEl>
                                        <p:attrNameLst>
                                          <p:attrName>style.visibility</p:attrName>
                                        </p:attrNameLst>
                                      </p:cBhvr>
                                      <p:to>
                                        <p:strVal val="hidden"/>
                                      </p:to>
                                    </p:set>
                                  </p:childTnLst>
                                </p:cTn>
                              </p:par>
                              <p:par>
                                <p:cTn id="172" nodeType="withEffect" fill="hold" presetClass="exit" presetID="1">
                                  <p:stCondLst>
                                    <p:cond delay="0"/>
                                  </p:stCondLst>
                                  <p:childTnLst>
                                    <p:set>
                                      <p:cBhvr>
                                        <p:cTn id="173" dur="1" fill="hold">
                                          <p:stCondLst>
                                            <p:cond delay="0"/>
                                          </p:stCondLst>
                                        </p:cTn>
                                        <p:tgtEl>
                                          <p:spTgt spid="128"/>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nodeType="clickEffect" fill="hold" presetClass="exit" presetID="1">
                                  <p:stCondLst>
                                    <p:cond delay="0"/>
                                  </p:stCondLst>
                                  <p:childTnLst>
                                    <p:set>
                                      <p:cBhvr>
                                        <p:cTn id="177" dur="1" fill="hold">
                                          <p:stCondLst>
                                            <p:cond delay="0"/>
                                          </p:stCondLst>
                                        </p:cTn>
                                        <p:tgtEl>
                                          <p:spTgt spid="1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70" name="CustomShape 2"/>
          <p:cNvSpPr/>
          <p:nvPr/>
        </p:nvSpPr>
        <p:spPr>
          <a:xfrm>
            <a:off x="107640" y="67896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Peame me need tšuhnad </a:t>
            </a:r>
            <a:r>
              <a:rPr b="1" lang="fi-FI" sz="2400" spc="-1" strike="noStrike">
                <a:solidFill>
                  <a:srgbClr val="820000"/>
                </a:solidFill>
                <a:latin typeface="Bookman Old Style"/>
              </a:rPr>
              <a:t>kauemini</a:t>
            </a:r>
            <a:r>
              <a:rPr b="1" lang="fi-FI" sz="2400" spc="-1" strike="noStrike">
                <a:solidFill>
                  <a:srgbClr val="c00000"/>
                </a:solidFill>
                <a:latin typeface="Bookman Old Style"/>
              </a:rPr>
              <a:t> oma ligi, nad on vaesed nagu pööningu rotid ja leiva eest nad teevad meile </a:t>
            </a:r>
            <a:r>
              <a:rPr b="1" lang="fi-FI" sz="2400" spc="-1" strike="noStrike">
                <a:solidFill>
                  <a:srgbClr val="0000ff"/>
                </a:solidFill>
                <a:latin typeface="Bookman Old Style"/>
              </a:rPr>
              <a:t>mõnegi</a:t>
            </a:r>
            <a:r>
              <a:rPr b="1" lang="fi-FI" sz="2400" spc="-1" strike="noStrike">
                <a:solidFill>
                  <a:srgbClr val="c00000"/>
                </a:solidFill>
                <a:latin typeface="Bookman Old Style"/>
              </a:rPr>
              <a:t> töö.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Подержим мы этих чухонцев </a:t>
            </a:r>
            <a:r>
              <a:rPr b="1" lang="ru-RU" sz="2400" spc="-1" strike="noStrike">
                <a:solidFill>
                  <a:srgbClr val="820000"/>
                </a:solidFill>
                <a:latin typeface="Arial Narrow"/>
              </a:rPr>
              <a:t>подольше</a:t>
            </a:r>
            <a:r>
              <a:rPr b="1" lang="ru-RU" sz="2400" spc="-1" strike="noStrike">
                <a:solidFill>
                  <a:srgbClr val="000000"/>
                </a:solidFill>
                <a:latin typeface="Arial Narrow"/>
              </a:rPr>
              <a:t> у нас (близко), они бедные, как чердачные крысы и за хлеб нам сделают </a:t>
            </a:r>
            <a:r>
              <a:rPr b="1" lang="ru-RU" sz="2400" spc="-1" strike="noStrike">
                <a:solidFill>
                  <a:srgbClr val="0000ff"/>
                </a:solidFill>
                <a:latin typeface="Arial Narrow"/>
              </a:rPr>
              <a:t>некую</a:t>
            </a:r>
            <a:r>
              <a:rPr b="1" lang="ru-RU" sz="2400" spc="-1" strike="noStrike">
                <a:solidFill>
                  <a:srgbClr val="000000"/>
                </a:solidFill>
                <a:latin typeface="Arial Narrow"/>
              </a:rPr>
              <a:t> работу. (</a:t>
            </a:r>
            <a:r>
              <a:rPr b="1" lang="et-EE" sz="2400" spc="-1" strike="noStrike">
                <a:solidFill>
                  <a:srgbClr val="820000"/>
                </a:solidFill>
                <a:latin typeface="Arial Narrow"/>
              </a:rPr>
              <a:t>Rott</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крыса, </a:t>
            </a:r>
            <a:r>
              <a:rPr b="1" lang="et-EE" sz="2400" spc="-1" strike="noStrike">
                <a:solidFill>
                  <a:srgbClr val="820000"/>
                </a:solidFill>
                <a:latin typeface="Arial Narrow"/>
              </a:rPr>
              <a:t>hiir</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мышь)</a:t>
            </a:r>
            <a:endParaRPr b="0" lang="et-EE" sz="2400" spc="-1" strike="noStrike">
              <a:latin typeface="Arial"/>
            </a:endParaRPr>
          </a:p>
        </p:txBody>
      </p:sp>
      <p:sp>
        <p:nvSpPr>
          <p:cNvPr id="271" name="CustomShape 3"/>
          <p:cNvSpPr/>
          <p:nvPr/>
        </p:nvSpPr>
        <p:spPr>
          <a:xfrm>
            <a:off x="97200" y="276228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Aga nüüd lase Matrjona ajab karja prigonisse, suur pull </a:t>
            </a:r>
            <a:r>
              <a:rPr b="1" lang="fi-FI" sz="2400" spc="-1" strike="noStrike" u="sng">
                <a:solidFill>
                  <a:srgbClr val="c00000"/>
                </a:solidFill>
                <a:uFillTx/>
                <a:latin typeface="Bookman Old Style"/>
              </a:rPr>
              <a:t>pane lõõga</a:t>
            </a:r>
            <a:r>
              <a:rPr b="1" lang="fi-FI" sz="2400" spc="-1" strike="noStrike">
                <a:solidFill>
                  <a:srgbClr val="c00000"/>
                </a:solidFill>
                <a:latin typeface="Bookman Old Style"/>
              </a:rPr>
              <a:t>, sest ta ei </a:t>
            </a:r>
            <a:r>
              <a:rPr b="1" lang="fi-FI" sz="2400" spc="-1" strike="noStrike">
                <a:solidFill>
                  <a:srgbClr val="0000ff"/>
                </a:solidFill>
                <a:latin typeface="Bookman Old Style"/>
              </a:rPr>
              <a:t>salli</a:t>
            </a:r>
            <a:r>
              <a:rPr b="1" lang="fi-FI" sz="2400" spc="-1" strike="noStrike">
                <a:solidFill>
                  <a:srgbClr val="c00000"/>
                </a:solidFill>
                <a:latin typeface="Bookman Old Style"/>
              </a:rPr>
              <a:t> võõraid, võib </a:t>
            </a:r>
            <a:r>
              <a:rPr b="1" lang="fi-FI" sz="2400" spc="-1" strike="noStrike" u="sng">
                <a:solidFill>
                  <a:srgbClr val="c00000"/>
                </a:solidFill>
                <a:uFillTx/>
                <a:latin typeface="Bookman Old Style"/>
              </a:rPr>
              <a:t>sarvede otsa</a:t>
            </a:r>
            <a:r>
              <a:rPr b="1" lang="fi-FI" sz="2400" spc="-1" strike="noStrike">
                <a:solidFill>
                  <a:srgbClr val="c00000"/>
                </a:solidFill>
                <a:latin typeface="Bookman Old Style"/>
              </a:rPr>
              <a:t> võtta, aga noored pullid võivad käia.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А теперь пусть Матрёна загоняет стадо в пригон, большого быка </a:t>
            </a:r>
            <a:r>
              <a:rPr b="1" lang="ru-RU" sz="2400" spc="-1" strike="noStrike" u="sng">
                <a:solidFill>
                  <a:srgbClr val="000000"/>
                </a:solidFill>
                <a:uFillTx/>
                <a:latin typeface="Arial Narrow"/>
              </a:rPr>
              <a:t>ставь на привязь</a:t>
            </a:r>
            <a:r>
              <a:rPr b="1" lang="ru-RU" sz="2400" spc="-1" strike="noStrike">
                <a:solidFill>
                  <a:srgbClr val="000000"/>
                </a:solidFill>
                <a:latin typeface="Arial Narrow"/>
              </a:rPr>
              <a:t>, потому что он не </a:t>
            </a:r>
            <a:r>
              <a:rPr b="1" lang="ru-RU" sz="2400" spc="-1" strike="noStrike">
                <a:solidFill>
                  <a:srgbClr val="0000ff"/>
                </a:solidFill>
                <a:latin typeface="Arial Narrow"/>
              </a:rPr>
              <a:t>уважает</a:t>
            </a:r>
            <a:r>
              <a:rPr b="1" lang="ru-RU" sz="2400" spc="-1" strike="noStrike">
                <a:solidFill>
                  <a:srgbClr val="000000"/>
                </a:solidFill>
                <a:latin typeface="Arial Narrow"/>
              </a:rPr>
              <a:t> чужих, может </a:t>
            </a:r>
            <a:r>
              <a:rPr b="1" lang="ru-RU" sz="2400" spc="-1" strike="noStrike" u="sng">
                <a:solidFill>
                  <a:srgbClr val="000000"/>
                </a:solidFill>
                <a:uFillTx/>
                <a:latin typeface="Arial Narrow"/>
              </a:rPr>
              <a:t>на рога</a:t>
            </a:r>
            <a:r>
              <a:rPr b="1" lang="ru-RU" sz="2400" spc="-1" strike="noStrike">
                <a:solidFill>
                  <a:srgbClr val="000000"/>
                </a:solidFill>
                <a:latin typeface="Arial Narrow"/>
              </a:rPr>
              <a:t> взять, а молодые быки могут ходить. </a:t>
            </a:r>
            <a:endParaRPr b="0" lang="et-EE" sz="2400" spc="-1" strike="noStrike">
              <a:latin typeface="Arial"/>
            </a:endParaRPr>
          </a:p>
        </p:txBody>
      </p:sp>
      <p:sp>
        <p:nvSpPr>
          <p:cNvPr id="272" name="CustomShape 4"/>
          <p:cNvSpPr/>
          <p:nvPr/>
        </p:nvSpPr>
        <p:spPr>
          <a:xfrm>
            <a:off x="97200" y="522936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Ja las need tšuhna naised lüpsavad omale piima </a:t>
            </a:r>
            <a:r>
              <a:rPr b="1" lang="fi-FI" sz="2400" spc="-1" strike="noStrike">
                <a:solidFill>
                  <a:srgbClr val="0000ff"/>
                </a:solidFill>
                <a:latin typeface="Bookman Old Style"/>
              </a:rPr>
              <a:t>nii palju</a:t>
            </a:r>
            <a:r>
              <a:rPr b="1" lang="fi-FI" sz="2400" spc="-1" strike="noStrike">
                <a:solidFill>
                  <a:srgbClr val="c00000"/>
                </a:solidFill>
                <a:latin typeface="Bookman Old Style"/>
              </a:rPr>
              <a:t> kui tahavad.</a:t>
            </a:r>
            <a:r>
              <a:rPr b="1" lang="ru-RU" sz="2400" spc="-1" strike="noStrike">
                <a:solidFill>
                  <a:srgbClr val="c00000"/>
                </a:solidFill>
                <a:latin typeface="Bookman Old Style"/>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И пусть эти чухонские женщины доят себе молока </a:t>
            </a:r>
            <a:r>
              <a:rPr b="1" lang="ru-RU" sz="2400" spc="-1" strike="noStrike">
                <a:solidFill>
                  <a:srgbClr val="0000ff"/>
                </a:solidFill>
                <a:latin typeface="Arial Narrow"/>
              </a:rPr>
              <a:t>так много</a:t>
            </a:r>
            <a:r>
              <a:rPr b="1" lang="ru-RU" sz="2400" spc="-1" strike="noStrike">
                <a:solidFill>
                  <a:srgbClr val="000000"/>
                </a:solidFill>
                <a:latin typeface="Arial Narrow"/>
              </a:rPr>
              <a:t>, сколько хотят. </a:t>
            </a:r>
            <a:endParaRPr b="0" lang="et-EE"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74" name="CustomShape 2"/>
          <p:cNvSpPr/>
          <p:nvPr/>
        </p:nvSpPr>
        <p:spPr>
          <a:xfrm>
            <a:off x="107640" y="67896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Kuivanud leiba on ka palju </a:t>
            </a:r>
            <a:r>
              <a:rPr b="1" lang="fi-FI" sz="2400" spc="-1" strike="noStrike" u="sng">
                <a:solidFill>
                  <a:srgbClr val="c00000"/>
                </a:solidFill>
                <a:uFillTx/>
                <a:latin typeface="Bookman Old Style"/>
              </a:rPr>
              <a:t>kogunenud</a:t>
            </a:r>
            <a:r>
              <a:rPr b="1" lang="fi-FI" sz="2400" spc="-1" strike="noStrike">
                <a:solidFill>
                  <a:srgbClr val="c00000"/>
                </a:solidFill>
                <a:latin typeface="Bookman Old Style"/>
              </a:rPr>
              <a:t> selle ajaga, kui teid kodus ei olnud. Kartuleid on ka kaks koopa täit. </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Подсохшего хлеба тоже много </a:t>
            </a:r>
            <a:r>
              <a:rPr b="1" lang="ru-RU" sz="2400" spc="-1" strike="noStrike" u="sng">
                <a:solidFill>
                  <a:srgbClr val="000000"/>
                </a:solidFill>
                <a:uFillTx/>
                <a:latin typeface="Arial Narrow"/>
              </a:rPr>
              <a:t>набралось</a:t>
            </a:r>
            <a:r>
              <a:rPr b="1" lang="ru-RU" sz="2400" spc="-1" strike="noStrike">
                <a:solidFill>
                  <a:srgbClr val="000000"/>
                </a:solidFill>
                <a:latin typeface="Arial Narrow"/>
              </a:rPr>
              <a:t> за то время, пока вас дома не было. Картошки два погреба полных. </a:t>
            </a:r>
            <a:endParaRPr b="0" lang="et-EE" sz="2400" spc="-1" strike="noStrike">
              <a:latin typeface="Arial"/>
            </a:endParaRPr>
          </a:p>
        </p:txBody>
      </p:sp>
      <p:sp>
        <p:nvSpPr>
          <p:cNvPr id="275" name="CustomShape 3"/>
          <p:cNvSpPr/>
          <p:nvPr/>
        </p:nvSpPr>
        <p:spPr>
          <a:xfrm>
            <a:off x="107640" y="248148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Eks jäävad mõneks ajaks kuhugi meile ligidale ja meil on odavat ja isegi osavat töö</a:t>
            </a:r>
            <a:r>
              <a:rPr b="1" lang="fi-FI" sz="2400" spc="-1" strike="noStrike">
                <a:solidFill>
                  <a:srgbClr val="0000ff"/>
                </a:solidFill>
                <a:latin typeface="Bookman Old Style"/>
              </a:rPr>
              <a:t>põud</a:t>
            </a:r>
            <a:r>
              <a:rPr b="1" lang="fi-FI" sz="2400" spc="-1" strike="noStrike">
                <a:solidFill>
                  <a:srgbClr val="c00000"/>
                </a:solidFill>
                <a:latin typeface="Bookman Old Style"/>
              </a:rPr>
              <a:t>u, kõik nad on </a:t>
            </a:r>
            <a:r>
              <a:rPr b="1" lang="fi-FI" sz="2400" spc="-1" strike="noStrike" u="sng">
                <a:solidFill>
                  <a:srgbClr val="c00000"/>
                </a:solidFill>
                <a:uFillTx/>
                <a:latin typeface="Bookman Old Style"/>
              </a:rPr>
              <a:t>noored</a:t>
            </a:r>
            <a:r>
              <a:rPr b="1" lang="fi-FI" sz="2400" spc="-1" strike="noStrike">
                <a:solidFill>
                  <a:srgbClr val="c00000"/>
                </a:solidFill>
                <a:latin typeface="Bookman Old Style"/>
              </a:rPr>
              <a:t> ja </a:t>
            </a:r>
            <a:r>
              <a:rPr b="1" lang="fi-FI" sz="2400" spc="-1" strike="noStrike" u="sng">
                <a:solidFill>
                  <a:srgbClr val="c00000"/>
                </a:solidFill>
                <a:uFillTx/>
                <a:latin typeface="Bookman Old Style"/>
              </a:rPr>
              <a:t>tugevad</a:t>
            </a:r>
            <a:r>
              <a:rPr b="1" lang="fi-FI" sz="2400" spc="-1" strike="noStrike">
                <a:solidFill>
                  <a:srgbClr val="c00000"/>
                </a:solidFill>
                <a:latin typeface="Bookman Old Style"/>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Может останутся на некоторое время где-нибудь от нас поблизости и у нас будет дешёвая и к тому же умелая рабочая сила (</a:t>
            </a:r>
            <a:r>
              <a:rPr b="1" lang="ru-RU" sz="2400" spc="-1" strike="noStrike">
                <a:solidFill>
                  <a:srgbClr val="0000ff"/>
                </a:solidFill>
                <a:latin typeface="Arial Narrow"/>
              </a:rPr>
              <a:t>голод</a:t>
            </a:r>
            <a:r>
              <a:rPr b="1" lang="ru-RU" sz="2400" spc="-1" strike="noStrike">
                <a:solidFill>
                  <a:srgbClr val="000000"/>
                </a:solidFill>
                <a:latin typeface="Arial Narrow"/>
              </a:rPr>
              <a:t>), все они </a:t>
            </a:r>
            <a:r>
              <a:rPr b="1" lang="ru-RU" sz="2400" spc="-1" strike="noStrike" u="sng">
                <a:solidFill>
                  <a:srgbClr val="000000"/>
                </a:solidFill>
                <a:uFillTx/>
                <a:latin typeface="Arial Narrow"/>
              </a:rPr>
              <a:t>молодые</a:t>
            </a:r>
            <a:r>
              <a:rPr b="1" lang="ru-RU" sz="2400" spc="-1" strike="noStrike">
                <a:solidFill>
                  <a:srgbClr val="000000"/>
                </a:solidFill>
                <a:latin typeface="Arial Narrow"/>
              </a:rPr>
              <a:t> и </a:t>
            </a:r>
            <a:r>
              <a:rPr b="1" lang="ru-RU" sz="2400" spc="-1" strike="noStrike" u="sng">
                <a:solidFill>
                  <a:srgbClr val="000000"/>
                </a:solidFill>
                <a:uFillTx/>
                <a:latin typeface="Arial Narrow"/>
              </a:rPr>
              <a:t>здоровые</a:t>
            </a:r>
            <a:r>
              <a:rPr b="1" lang="ru-RU" sz="2400" spc="-1" strike="noStrike">
                <a:solidFill>
                  <a:srgbClr val="000000"/>
                </a:solidFill>
                <a:latin typeface="Arial Narrow"/>
              </a:rPr>
              <a:t> (сильные).“ </a:t>
            </a:r>
            <a:endParaRPr b="0" lang="et-EE" sz="2400" spc="-1" strike="noStrike">
              <a:latin typeface="Arial"/>
            </a:endParaRPr>
          </a:p>
        </p:txBody>
      </p:sp>
      <p:sp>
        <p:nvSpPr>
          <p:cNvPr id="276" name="CustomShape 4"/>
          <p:cNvSpPr/>
          <p:nvPr/>
        </p:nvSpPr>
        <p:spPr>
          <a:xfrm>
            <a:off x="107640" y="465300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32" strike="noStrike">
                <a:solidFill>
                  <a:srgbClr val="c00000"/>
                </a:solidFill>
                <a:latin typeface="Bookman Old Style"/>
              </a:rPr>
              <a:t>„</a:t>
            </a:r>
            <a:r>
              <a:rPr b="1" lang="fi-FI" sz="2400" spc="-32" strike="noStrike">
                <a:solidFill>
                  <a:srgbClr val="c00000"/>
                </a:solidFill>
                <a:latin typeface="Bookman Old Style"/>
              </a:rPr>
              <a:t>Aga mis ütleb taat?“ küsis Mihail. „Kas taat peab kõike </a:t>
            </a:r>
            <a:r>
              <a:rPr b="1" lang="fi-FI" sz="2400" spc="-1" strike="noStrike">
                <a:solidFill>
                  <a:srgbClr val="c00000"/>
                </a:solidFill>
                <a:latin typeface="Bookman Old Style"/>
              </a:rPr>
              <a:t>seda teadma, mida me siin viietõisku versta kaugusel teeme?</a:t>
            </a:r>
            <a:r>
              <a:rPr b="1" lang="ru-RU" sz="2400" spc="-1" strike="noStrike">
                <a:solidFill>
                  <a:srgbClr val="c00000"/>
                </a:solidFill>
                <a:latin typeface="Bookman Old Style"/>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„Но что скажет отец?“, спросил Михаил. „Должен ли отец всё это знать, что мы здесь за 15 вёрст вдалеке делаем? </a:t>
            </a:r>
            <a:endParaRPr b="0" lang="et-EE" sz="2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78" name="CustomShape 2"/>
          <p:cNvSpPr/>
          <p:nvPr/>
        </p:nvSpPr>
        <p:spPr>
          <a:xfrm>
            <a:off x="107640" y="67896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Homme </a:t>
            </a:r>
            <a:r>
              <a:rPr b="1" lang="fi-FI" sz="2400" spc="-1" strike="noStrike">
                <a:solidFill>
                  <a:srgbClr val="0000ff"/>
                </a:solidFill>
                <a:latin typeface="Bookman Old Style"/>
              </a:rPr>
              <a:t>viid</a:t>
            </a:r>
            <a:r>
              <a:rPr b="1" lang="fi-FI" sz="2400" spc="-1" strike="noStrike">
                <a:solidFill>
                  <a:srgbClr val="c00000"/>
                </a:solidFill>
                <a:latin typeface="Bookman Old Style"/>
              </a:rPr>
              <a:t> raha taadile ära, ja taat kogu suvi ei näita silma </a:t>
            </a:r>
            <a:r>
              <a:rPr b="1" lang="fi-FI" sz="2400" spc="-1" strike="noStrike">
                <a:solidFill>
                  <a:srgbClr val="006600"/>
                </a:solidFill>
                <a:latin typeface="Bookman Old Style"/>
              </a:rPr>
              <a:t>ega</a:t>
            </a:r>
            <a:r>
              <a:rPr b="1" lang="fi-FI" sz="2400" spc="-1" strike="noStrike">
                <a:solidFill>
                  <a:srgbClr val="c00000"/>
                </a:solidFill>
                <a:latin typeface="Bookman Old Style"/>
              </a:rPr>
              <a:t> tõsta jalga saimka poole.“ </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Завтра </a:t>
            </a:r>
            <a:r>
              <a:rPr b="1" lang="ru-RU" sz="2400" spc="-1" strike="noStrike">
                <a:solidFill>
                  <a:srgbClr val="0000ff"/>
                </a:solidFill>
                <a:latin typeface="Arial Narrow"/>
              </a:rPr>
              <a:t>отнесёшь</a:t>
            </a:r>
            <a:r>
              <a:rPr b="1" lang="ru-RU" sz="2400" spc="-1" strike="noStrike">
                <a:solidFill>
                  <a:srgbClr val="000000"/>
                </a:solidFill>
                <a:latin typeface="Arial Narrow"/>
              </a:rPr>
              <a:t> деньги отцу, и отец всё лето </a:t>
            </a:r>
            <a:r>
              <a:rPr b="1" lang="ru-RU" sz="2400" spc="-1" strike="noStrike">
                <a:solidFill>
                  <a:srgbClr val="006600"/>
                </a:solidFill>
                <a:latin typeface="Arial Narrow"/>
              </a:rPr>
              <a:t>ни</a:t>
            </a:r>
            <a:r>
              <a:rPr b="1" lang="ru-RU" sz="2400" spc="-1" strike="noStrike">
                <a:solidFill>
                  <a:srgbClr val="000000"/>
                </a:solidFill>
                <a:latin typeface="Arial Narrow"/>
              </a:rPr>
              <a:t> глаз не покажет, </a:t>
            </a:r>
            <a:r>
              <a:rPr b="1" lang="ru-RU" sz="2400" spc="-1" strike="noStrike">
                <a:solidFill>
                  <a:srgbClr val="006600"/>
                </a:solidFill>
                <a:latin typeface="Arial Narrow"/>
              </a:rPr>
              <a:t>ни</a:t>
            </a:r>
            <a:r>
              <a:rPr b="1" lang="ru-RU" sz="2400" spc="-1" strike="noStrike">
                <a:solidFill>
                  <a:srgbClr val="000000"/>
                </a:solidFill>
                <a:latin typeface="Arial Narrow"/>
              </a:rPr>
              <a:t> ногу не поднимет в сторону заимки.“ </a:t>
            </a:r>
            <a:endParaRPr b="0" lang="et-EE" sz="2400" spc="-1" strike="noStrike">
              <a:latin typeface="Arial"/>
            </a:endParaRPr>
          </a:p>
        </p:txBody>
      </p:sp>
      <p:sp>
        <p:nvSpPr>
          <p:cNvPr id="279" name="CustomShape 3"/>
          <p:cNvSpPr/>
          <p:nvPr/>
        </p:nvSpPr>
        <p:spPr>
          <a:xfrm>
            <a:off x="107640" y="228852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a:t>
            </a:r>
            <a:r>
              <a:rPr b="1" lang="fi-FI" sz="2400" spc="-1" strike="noStrike">
                <a:solidFill>
                  <a:srgbClr val="c00000"/>
                </a:solidFill>
                <a:latin typeface="Bookman Old Style"/>
              </a:rPr>
              <a:t>Hei, Nikolai ja Matrjona, </a:t>
            </a:r>
            <a:r>
              <a:rPr b="1" lang="fi-FI" sz="2400" spc="-1" strike="noStrike" u="sng">
                <a:solidFill>
                  <a:srgbClr val="0000ff"/>
                </a:solidFill>
                <a:uFillTx/>
                <a:latin typeface="Bookman Old Style"/>
              </a:rPr>
              <a:t>aitab</a:t>
            </a:r>
            <a:r>
              <a:rPr b="1" lang="fi-FI" sz="2400" spc="-1" strike="noStrike">
                <a:solidFill>
                  <a:srgbClr val="c00000"/>
                </a:solidFill>
                <a:latin typeface="Bookman Old Style"/>
              </a:rPr>
              <a:t> teile kõbistamist, öö on ees. Tulge ja peame ümmarguse plaani</a:t>
            </a:r>
            <a:r>
              <a:rPr b="1" lang="ru-RU" sz="2400" spc="-1" strike="noStrike">
                <a:solidFill>
                  <a:srgbClr val="c00000"/>
                </a:solidFill>
                <a:latin typeface="Bookman Old Style"/>
              </a:rPr>
              <a:t>.</a:t>
            </a:r>
            <a:r>
              <a:rPr b="1" lang="fi-FI" sz="2400" spc="-1" strike="noStrike">
                <a:solidFill>
                  <a:srgbClr val="c00000"/>
                </a:solidFill>
                <a:latin typeface="Bookman Old Style"/>
              </a:rPr>
              <a:t>“ </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ru-RU" sz="2400" spc="-1" strike="noStrike">
                <a:solidFill>
                  <a:srgbClr val="000000"/>
                </a:solidFill>
                <a:latin typeface="Arial Narrow"/>
              </a:rPr>
              <a:t>Эй, Николай и Матрёна, </a:t>
            </a:r>
            <a:r>
              <a:rPr b="1" lang="ru-RU" sz="2400" spc="-1" strike="noStrike" u="sng">
                <a:solidFill>
                  <a:srgbClr val="0000ff"/>
                </a:solidFill>
                <a:uFillTx/>
                <a:latin typeface="Arial Narrow"/>
              </a:rPr>
              <a:t>хватит</a:t>
            </a:r>
            <a:r>
              <a:rPr b="1" lang="ru-RU" sz="2400" spc="-1" strike="noStrike">
                <a:solidFill>
                  <a:srgbClr val="000000"/>
                </a:solidFill>
                <a:latin typeface="Arial Narrow"/>
              </a:rPr>
              <a:t> вам шорохаться, ночь впереди. Подходите и сделаем хороший (круглый) план.“ </a:t>
            </a:r>
            <a:endParaRPr b="0" lang="et-EE" sz="2400" spc="-1" strike="noStrike">
              <a:latin typeface="Arial"/>
            </a:endParaRPr>
          </a:p>
        </p:txBody>
      </p:sp>
      <p:sp>
        <p:nvSpPr>
          <p:cNvPr id="280" name="CustomShape 4"/>
          <p:cNvSpPr/>
          <p:nvPr/>
        </p:nvSpPr>
        <p:spPr>
          <a:xfrm>
            <a:off x="107640" y="3898080"/>
            <a:ext cx="892872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32" strike="noStrike">
                <a:solidFill>
                  <a:srgbClr val="c00000"/>
                </a:solidFill>
                <a:latin typeface="Bookman Old Style"/>
              </a:rPr>
              <a:t>Varvara </a:t>
            </a:r>
            <a:r>
              <a:rPr b="1" lang="fi-FI" sz="2400" spc="-32" strike="noStrike">
                <a:solidFill>
                  <a:srgbClr val="006600"/>
                </a:solidFill>
                <a:latin typeface="Bookman Old Style"/>
              </a:rPr>
              <a:t>ette</a:t>
            </a:r>
            <a:r>
              <a:rPr b="1" lang="fi-FI" sz="2400" spc="-32" strike="noStrike" u="sng">
                <a:solidFill>
                  <a:srgbClr val="c00000"/>
                </a:solidFill>
                <a:uFillTx/>
                <a:latin typeface="Bookman Old Style"/>
              </a:rPr>
              <a:t>panek</a:t>
            </a:r>
            <a:r>
              <a:rPr b="1" lang="fi-FI" sz="2400" spc="-32" strike="noStrike">
                <a:solidFill>
                  <a:srgbClr val="c00000"/>
                </a:solidFill>
                <a:latin typeface="Bookman Old Style"/>
              </a:rPr>
              <a:t> oli heaks kiidetud.</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6600"/>
                </a:solidFill>
                <a:latin typeface="Arial Narrow"/>
              </a:rPr>
              <a:t>Пред</a:t>
            </a:r>
            <a:r>
              <a:rPr b="1" lang="ru-RU" sz="2400" spc="-1" strike="noStrike" u="sng">
                <a:solidFill>
                  <a:srgbClr val="000000"/>
                </a:solidFill>
                <a:uFillTx/>
                <a:latin typeface="Arial Narrow"/>
              </a:rPr>
              <a:t>ложение</a:t>
            </a:r>
            <a:r>
              <a:rPr b="1" lang="ru-RU" sz="2400" spc="-1" strike="noStrike">
                <a:solidFill>
                  <a:srgbClr val="000000"/>
                </a:solidFill>
                <a:latin typeface="Arial Narrow"/>
              </a:rPr>
              <a:t> Варвары было одобрено (хорошим похвалено).</a:t>
            </a:r>
            <a:endParaRPr b="0" lang="et-EE" sz="2400" spc="-1" strike="noStrike">
              <a:latin typeface="Arial"/>
            </a:endParaRPr>
          </a:p>
        </p:txBody>
      </p:sp>
      <p:sp>
        <p:nvSpPr>
          <p:cNvPr id="281" name="CustomShape 5"/>
          <p:cNvSpPr/>
          <p:nvPr/>
        </p:nvSpPr>
        <p:spPr>
          <a:xfrm>
            <a:off x="107640" y="476856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60" strike="noStrike">
                <a:solidFill>
                  <a:srgbClr val="c00000"/>
                </a:solidFill>
                <a:latin typeface="Bookman Old Style"/>
              </a:rPr>
              <a:t>Taadile oli </a:t>
            </a:r>
            <a:r>
              <a:rPr b="1" lang="fi-FI" sz="2400" spc="-60" strike="noStrike" u="sng">
                <a:solidFill>
                  <a:srgbClr val="c00000"/>
                </a:solidFill>
                <a:uFillTx/>
                <a:latin typeface="Bookman Old Style"/>
              </a:rPr>
              <a:t>otsus</a:t>
            </a:r>
            <a:r>
              <a:rPr b="1" lang="fi-FI" sz="2400" spc="-60" strike="noStrike">
                <a:solidFill>
                  <a:srgbClr val="c00000"/>
                </a:solidFill>
                <a:latin typeface="Bookman Old Style"/>
              </a:rPr>
              <a:t>tatud </a:t>
            </a:r>
            <a:r>
              <a:rPr b="1" lang="fi-FI" sz="2400" spc="-60" strike="noStrike">
                <a:solidFill>
                  <a:srgbClr val="0000ff"/>
                </a:solidFill>
                <a:latin typeface="Bookman Old Style"/>
              </a:rPr>
              <a:t>mitte</a:t>
            </a:r>
            <a:r>
              <a:rPr b="1" lang="fi-FI" sz="2400" spc="-60" strike="noStrike">
                <a:solidFill>
                  <a:srgbClr val="c00000"/>
                </a:solidFill>
                <a:latin typeface="Bookman Old Style"/>
              </a:rPr>
              <a:t> kõike raha loomamüümisest </a:t>
            </a:r>
            <a:r>
              <a:rPr b="1" lang="fi-FI" sz="2400" spc="-32" strike="noStrike">
                <a:solidFill>
                  <a:srgbClr val="c00000"/>
                </a:solidFill>
                <a:latin typeface="Bookman Old Style"/>
              </a:rPr>
              <a:t>anda üle ja ütelda: „Lehmad müüsime kolm rubla pea ja lambad kuuskümmend kopikat pea.“</a:t>
            </a:r>
            <a:r>
              <a:rPr b="1" lang="ru-RU" sz="2400" spc="-32" strike="noStrike">
                <a:solidFill>
                  <a:srgbClr val="c00000"/>
                </a:solidFill>
                <a:latin typeface="Bookman Old Style"/>
              </a:rPr>
              <a:t> </a:t>
            </a:r>
            <a:r>
              <a:rPr b="1" lang="ru-RU" sz="2400" spc="-1" strike="noStrike">
                <a:solidFill>
                  <a:srgbClr val="000000"/>
                </a:solidFill>
                <a:latin typeface="Arial Narrow"/>
              </a:rPr>
              <a:t>– Отцу было решено всех денег за продажу скотины </a:t>
            </a:r>
            <a:r>
              <a:rPr b="1" lang="ru-RU" sz="2400" spc="-1" strike="noStrike">
                <a:solidFill>
                  <a:srgbClr val="0000ff"/>
                </a:solidFill>
                <a:latin typeface="Arial Narrow"/>
              </a:rPr>
              <a:t>не</a:t>
            </a:r>
            <a:r>
              <a:rPr b="1" lang="ru-RU" sz="2400" spc="-1" strike="noStrike">
                <a:solidFill>
                  <a:srgbClr val="000000"/>
                </a:solidFill>
                <a:latin typeface="Arial Narrow"/>
              </a:rPr>
              <a:t> передавать и сказать: „Коров продали по 3 рубля голова (за голову), овец по 60 копеек голова.“</a:t>
            </a:r>
            <a:endParaRPr b="0" lang="et-EE"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83" name="CustomShape 2"/>
          <p:cNvSpPr/>
          <p:nvPr/>
        </p:nvSpPr>
        <p:spPr>
          <a:xfrm>
            <a:off x="107640" y="678960"/>
            <a:ext cx="8928720" cy="19191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Siis jääb meile </a:t>
            </a:r>
            <a:r>
              <a:rPr b="1" lang="fi-FI" sz="2400" spc="-1" strike="noStrike">
                <a:solidFill>
                  <a:srgbClr val="0000ff"/>
                </a:solidFill>
                <a:latin typeface="Bookman Old Style"/>
              </a:rPr>
              <a:t>alles</a:t>
            </a:r>
            <a:r>
              <a:rPr b="1" lang="fi-FI" sz="2400" spc="-1" strike="noStrike">
                <a:solidFill>
                  <a:srgbClr val="c00000"/>
                </a:solidFill>
                <a:latin typeface="Bookman Old Style"/>
              </a:rPr>
              <a:t> kümmne lehma viis rubla ja kahekümmne lamba peale kolm rubla. Selle raha eest teevad tšuhnad palju tööd ära.“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Тогда останется у нас </a:t>
            </a:r>
            <a:r>
              <a:rPr b="1" lang="ru-RU" sz="2400" spc="-1" strike="noStrike">
                <a:solidFill>
                  <a:srgbClr val="0000ff"/>
                </a:solidFill>
                <a:latin typeface="Arial Narrow"/>
              </a:rPr>
              <a:t>в итоге</a:t>
            </a:r>
            <a:r>
              <a:rPr b="1" lang="ru-RU" sz="2400" spc="-1" strike="noStrike">
                <a:solidFill>
                  <a:srgbClr val="000000"/>
                </a:solidFill>
                <a:latin typeface="Arial Narrow"/>
              </a:rPr>
              <a:t> за 10 коров 5 рублей и за 20 овец 3 рубля. За эти деньги чухня сделает много работы.“ </a:t>
            </a:r>
            <a:endParaRPr b="0" lang="et-EE" sz="2400" spc="-1" strike="noStrike">
              <a:latin typeface="Arial"/>
            </a:endParaRPr>
          </a:p>
        </p:txBody>
      </p:sp>
      <p:sp>
        <p:nvSpPr>
          <p:cNvPr id="284" name="CustomShape 3"/>
          <p:cNvSpPr/>
          <p:nvPr/>
        </p:nvSpPr>
        <p:spPr>
          <a:xfrm>
            <a:off x="120240" y="270900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80" strike="noStrike">
                <a:solidFill>
                  <a:srgbClr val="c00000"/>
                </a:solidFill>
                <a:latin typeface="Bookman Old Style"/>
              </a:rPr>
              <a:t>„</a:t>
            </a:r>
            <a:r>
              <a:rPr b="1" lang="fi-FI" sz="2400" spc="-80" strike="noStrike">
                <a:solidFill>
                  <a:srgbClr val="c00000"/>
                </a:solidFill>
                <a:latin typeface="Bookman Old Style"/>
              </a:rPr>
              <a:t>Andrei, tule ligemale ja kuule mis ma tahan sulle rääkida. </a:t>
            </a:r>
            <a:r>
              <a:rPr b="1" lang="fi-FI" sz="2400" spc="-32" strike="noStrike">
                <a:solidFill>
                  <a:srgbClr val="c00000"/>
                </a:solidFill>
                <a:latin typeface="Bookman Old Style"/>
              </a:rPr>
              <a:t>Vaata, seal Matjona tõi kartuleid, praegu toob </a:t>
            </a:r>
            <a:r>
              <a:rPr b="1" lang="fi-FI" sz="2400" spc="-32" strike="noStrike">
                <a:solidFill>
                  <a:srgbClr val="0000ff"/>
                </a:solidFill>
                <a:latin typeface="Bookman Old Style"/>
              </a:rPr>
              <a:t>ämbrid</a:t>
            </a:r>
            <a:r>
              <a:rPr b="1" lang="fi-FI" sz="2400" spc="-32" strike="noStrike">
                <a:solidFill>
                  <a:srgbClr val="c00000"/>
                </a:solidFill>
                <a:latin typeface="Bookman Old Style"/>
              </a:rPr>
              <a:t> ja topikud.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„Андрей, иди ближе и слушай, что я хочу тебе рассказать. </a:t>
            </a:r>
            <a:r>
              <a:rPr b="1" lang="ru-RU" sz="2400" spc="-1" strike="noStrike">
                <a:solidFill>
                  <a:srgbClr val="000000"/>
                </a:solidFill>
                <a:latin typeface="Arial Narrow"/>
              </a:rPr>
              <a:t>Смотри, там Матрёна принесла картошку, сейчас принесёт </a:t>
            </a:r>
            <a:r>
              <a:rPr b="1" lang="ru-RU" sz="2400" spc="-1" strike="noStrike">
                <a:solidFill>
                  <a:srgbClr val="0000ff"/>
                </a:solidFill>
                <a:latin typeface="Arial Narrow"/>
              </a:rPr>
              <a:t>вёдра</a:t>
            </a:r>
            <a:r>
              <a:rPr b="1" lang="ru-RU" sz="2400" spc="-1" strike="noStrike">
                <a:solidFill>
                  <a:srgbClr val="000000"/>
                </a:solidFill>
                <a:latin typeface="Arial Narrow"/>
              </a:rPr>
              <a:t> и „topikud“. </a:t>
            </a:r>
            <a:endParaRPr b="0" lang="et-EE" sz="2400" spc="-1" strike="noStrike">
              <a:latin typeface="Arial"/>
            </a:endParaRPr>
          </a:p>
        </p:txBody>
      </p:sp>
      <p:sp>
        <p:nvSpPr>
          <p:cNvPr id="285" name="CustomShape 4"/>
          <p:cNvSpPr/>
          <p:nvPr/>
        </p:nvSpPr>
        <p:spPr>
          <a:xfrm>
            <a:off x="120240" y="473508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80" strike="noStrike">
                <a:solidFill>
                  <a:srgbClr val="c00000"/>
                </a:solidFill>
                <a:latin typeface="Bookman Old Style"/>
              </a:rPr>
              <a:t>Kui teie naised oskavad lehmi lüpsta, siis las nad lüpsavad ja võtavad </a:t>
            </a:r>
            <a:r>
              <a:rPr b="1" lang="fi-FI" sz="2400" spc="-80" strike="noStrike">
                <a:solidFill>
                  <a:srgbClr val="0000ff"/>
                </a:solidFill>
                <a:latin typeface="Bookman Old Style"/>
              </a:rPr>
              <a:t>omale</a:t>
            </a:r>
            <a:r>
              <a:rPr b="1" lang="fi-FI" sz="2400" spc="-80" strike="noStrike">
                <a:solidFill>
                  <a:srgbClr val="c00000"/>
                </a:solidFill>
                <a:latin typeface="Bookman Old Style"/>
              </a:rPr>
              <a:t> piima nii palju</a:t>
            </a:r>
            <a:r>
              <a:rPr b="1" lang="ru-RU" sz="2400" spc="-80" strike="noStrike">
                <a:solidFill>
                  <a:srgbClr val="c00000"/>
                </a:solidFill>
                <a:latin typeface="Bookman Old Style"/>
              </a:rPr>
              <a:t>,</a:t>
            </a:r>
            <a:r>
              <a:rPr b="1" lang="fi-FI" sz="2400" spc="-80" strike="noStrike">
                <a:solidFill>
                  <a:srgbClr val="c00000"/>
                </a:solidFill>
                <a:latin typeface="Bookman Old Style"/>
              </a:rPr>
              <a:t> </a:t>
            </a:r>
            <a:r>
              <a:rPr b="1" lang="fi-FI" sz="2400" spc="-80" strike="noStrike">
                <a:solidFill>
                  <a:srgbClr val="006600"/>
                </a:solidFill>
                <a:latin typeface="Bookman Old Style"/>
              </a:rPr>
              <a:t>kui</a:t>
            </a:r>
            <a:r>
              <a:rPr b="1" lang="fi-FI" sz="2400" spc="-80" strike="noStrike">
                <a:solidFill>
                  <a:srgbClr val="c00000"/>
                </a:solidFill>
                <a:latin typeface="Bookman Old Style"/>
              </a:rPr>
              <a:t> tahavad.</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Если ваши женщины умеют доить коров, пусть тогда они доят и возьмут </a:t>
            </a:r>
            <a:r>
              <a:rPr b="1" lang="ru-RU" sz="2400" spc="-1" strike="noStrike">
                <a:solidFill>
                  <a:srgbClr val="0000ff"/>
                </a:solidFill>
                <a:latin typeface="Arial Narrow"/>
              </a:rPr>
              <a:t>себе</a:t>
            </a:r>
            <a:r>
              <a:rPr b="1" lang="ru-RU" sz="2400" spc="-1" strike="noStrike">
                <a:solidFill>
                  <a:srgbClr val="000000"/>
                </a:solidFill>
                <a:latin typeface="Arial Narrow"/>
              </a:rPr>
              <a:t> молока, </a:t>
            </a:r>
            <a:r>
              <a:rPr b="1" lang="ru-RU" sz="2400" spc="-1" strike="noStrike">
                <a:solidFill>
                  <a:srgbClr val="006600"/>
                </a:solidFill>
                <a:latin typeface="Arial Narrow"/>
              </a:rPr>
              <a:t>как</a:t>
            </a:r>
            <a:r>
              <a:rPr b="1" lang="ru-RU" sz="2400" spc="-1" strike="noStrike">
                <a:solidFill>
                  <a:srgbClr val="000000"/>
                </a:solidFill>
                <a:latin typeface="Arial Narrow"/>
              </a:rPr>
              <a:t> (сколько) хотят. </a:t>
            </a:r>
            <a:endParaRPr b="0" lang="et-EE" sz="24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CustomShape 1"/>
          <p:cNvSpPr/>
          <p:nvPr/>
        </p:nvSpPr>
        <p:spPr>
          <a:xfrm>
            <a:off x="323640" y="44640"/>
            <a:ext cx="849672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Как встретили эстонцев на заимке. </a:t>
            </a:r>
            <a:r>
              <a:rPr b="1" lang="ru-RU" sz="2800" spc="-1" strike="noStrike">
                <a:solidFill>
                  <a:srgbClr val="640000"/>
                </a:solidFill>
                <a:latin typeface="Arial Narrow"/>
              </a:rPr>
              <a:t>Часть 5.</a:t>
            </a:r>
            <a:endParaRPr b="0" lang="et-EE" sz="2800" spc="-1" strike="noStrike">
              <a:latin typeface="Arial"/>
            </a:endParaRPr>
          </a:p>
        </p:txBody>
      </p:sp>
      <p:sp>
        <p:nvSpPr>
          <p:cNvPr id="287" name="CustomShape 2"/>
          <p:cNvSpPr/>
          <p:nvPr/>
        </p:nvSpPr>
        <p:spPr>
          <a:xfrm>
            <a:off x="107640" y="678960"/>
            <a:ext cx="892872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1" strike="noStrike">
                <a:solidFill>
                  <a:srgbClr val="c00000"/>
                </a:solidFill>
                <a:latin typeface="Bookman Old Style"/>
              </a:rPr>
              <a:t>Leiba ma annan ka. Nii, et võite </a:t>
            </a:r>
            <a:r>
              <a:rPr b="1" lang="fi-FI" sz="2400" spc="-1" strike="noStrike">
                <a:solidFill>
                  <a:srgbClr val="0000ff"/>
                </a:solidFill>
                <a:latin typeface="Bookman Old Style"/>
              </a:rPr>
              <a:t>kõhud täis</a:t>
            </a:r>
            <a:r>
              <a:rPr b="1" lang="fi-FI" sz="2400" spc="-1" strike="noStrike">
                <a:solidFill>
                  <a:srgbClr val="c00000"/>
                </a:solidFill>
                <a:latin typeface="Bookman Old Style"/>
              </a:rPr>
              <a:t> </a:t>
            </a:r>
            <a:r>
              <a:rPr b="1" lang="fi-FI" sz="2400" spc="-1" strike="noStrike">
                <a:solidFill>
                  <a:srgbClr val="0000ff"/>
                </a:solidFill>
                <a:latin typeface="Bookman Old Style"/>
              </a:rPr>
              <a:t>süüa</a:t>
            </a:r>
            <a:r>
              <a:rPr b="1" lang="fi-FI" sz="2400" spc="-1" strike="noStrike">
                <a:solidFill>
                  <a:srgbClr val="c00000"/>
                </a:solidFill>
                <a:latin typeface="Bookman Old Style"/>
              </a:rPr>
              <a:t>.</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Хлеба я дам тоже. Так что можете </a:t>
            </a:r>
            <a:r>
              <a:rPr b="1" lang="ru-RU" sz="2400" spc="-1" strike="noStrike">
                <a:solidFill>
                  <a:srgbClr val="0000ff"/>
                </a:solidFill>
                <a:latin typeface="Arial Narrow"/>
              </a:rPr>
              <a:t>наесться</a:t>
            </a:r>
            <a:r>
              <a:rPr b="1" lang="ru-RU" sz="2400" spc="-1" strike="noStrike">
                <a:solidFill>
                  <a:srgbClr val="000000"/>
                </a:solidFill>
                <a:latin typeface="Arial Narrow"/>
              </a:rPr>
              <a:t> (полные животы).</a:t>
            </a:r>
            <a:endParaRPr b="0" lang="et-EE" sz="2400" spc="-1" strike="noStrike">
              <a:latin typeface="Arial"/>
            </a:endParaRPr>
          </a:p>
        </p:txBody>
      </p:sp>
      <p:sp>
        <p:nvSpPr>
          <p:cNvPr id="288" name="CustomShape 3"/>
          <p:cNvSpPr/>
          <p:nvPr/>
        </p:nvSpPr>
        <p:spPr>
          <a:xfrm>
            <a:off x="99720" y="166428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60" strike="noStrike">
                <a:solidFill>
                  <a:srgbClr val="c00000"/>
                </a:solidFill>
                <a:latin typeface="Bookman Old Style"/>
              </a:rPr>
              <a:t>Pikka teega on teil ainult habe ja silmad endiseks jäänud, </a:t>
            </a:r>
            <a:r>
              <a:rPr b="1" lang="fi-FI" sz="2400" spc="-1" strike="noStrike">
                <a:solidFill>
                  <a:srgbClr val="c00000"/>
                </a:solidFill>
                <a:latin typeface="Bookman Old Style"/>
              </a:rPr>
              <a:t>ega muidu te ei jõua oma </a:t>
            </a:r>
            <a:r>
              <a:rPr b="1" lang="fi-FI" sz="2400" spc="-1" strike="noStrike" u="sng">
                <a:solidFill>
                  <a:srgbClr val="c00000"/>
                </a:solidFill>
                <a:uFillTx/>
                <a:latin typeface="Bookman Old Style"/>
              </a:rPr>
              <a:t>mehe</a:t>
            </a:r>
            <a:r>
              <a:rPr b="1" lang="fi-FI" sz="2400" spc="-1" strike="noStrike">
                <a:solidFill>
                  <a:srgbClr val="c00000"/>
                </a:solidFill>
                <a:latin typeface="Bookman Old Style"/>
              </a:rPr>
              <a:t>kohuseid naiste </a:t>
            </a:r>
            <a:r>
              <a:rPr b="1" lang="fi-FI" sz="2400" spc="-1" strike="noStrike">
                <a:solidFill>
                  <a:srgbClr val="0000ff"/>
                </a:solidFill>
                <a:latin typeface="Bookman Old Style"/>
              </a:rPr>
              <a:t>suhtes</a:t>
            </a:r>
            <a:r>
              <a:rPr b="1" lang="fi-FI" sz="2400" spc="-1" strike="noStrike">
                <a:solidFill>
                  <a:srgbClr val="c00000"/>
                </a:solidFill>
                <a:latin typeface="Bookman Old Style"/>
              </a:rPr>
              <a:t> täita.</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За долгую дорогу у вас только борода и глаза остались прежними, </a:t>
            </a:r>
            <a:r>
              <a:rPr b="1" lang="ru-RU" sz="2400" spc="-72" strike="noStrike">
                <a:solidFill>
                  <a:srgbClr val="000000"/>
                </a:solidFill>
                <a:latin typeface="Arial Narrow"/>
              </a:rPr>
              <a:t>иначе вы не осилите свой </a:t>
            </a:r>
            <a:r>
              <a:rPr b="1" lang="ru-RU" sz="2400" spc="-72" strike="noStrike" u="sng">
                <a:solidFill>
                  <a:srgbClr val="000000"/>
                </a:solidFill>
                <a:uFillTx/>
                <a:latin typeface="Arial Narrow"/>
              </a:rPr>
              <a:t>мужской</a:t>
            </a:r>
            <a:r>
              <a:rPr b="1" lang="ru-RU" sz="2400" spc="-72" strike="noStrike">
                <a:solidFill>
                  <a:srgbClr val="000000"/>
                </a:solidFill>
                <a:latin typeface="Arial Narrow"/>
              </a:rPr>
              <a:t> долг </a:t>
            </a:r>
            <a:r>
              <a:rPr b="1" lang="ru-RU" sz="2400" spc="-72" strike="noStrike">
                <a:solidFill>
                  <a:srgbClr val="0000ff"/>
                </a:solidFill>
                <a:latin typeface="Arial Narrow"/>
              </a:rPr>
              <a:t>в отношении </a:t>
            </a:r>
            <a:r>
              <a:rPr b="1" lang="ru-RU" sz="2400" spc="-72" strike="noStrike">
                <a:solidFill>
                  <a:srgbClr val="000000"/>
                </a:solidFill>
                <a:latin typeface="Arial Narrow"/>
              </a:rPr>
              <a:t>женщин исполнить.</a:t>
            </a:r>
            <a:endParaRPr b="0" lang="et-EE" sz="2400" spc="-1" strike="noStrike">
              <a:latin typeface="Arial"/>
            </a:endParaRPr>
          </a:p>
        </p:txBody>
      </p:sp>
      <p:sp>
        <p:nvSpPr>
          <p:cNvPr id="289" name="CustomShape 4"/>
          <p:cNvSpPr/>
          <p:nvPr/>
        </p:nvSpPr>
        <p:spPr>
          <a:xfrm>
            <a:off x="107640" y="3757320"/>
            <a:ext cx="892872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80" strike="noStrike">
                <a:solidFill>
                  <a:srgbClr val="c00000"/>
                </a:solidFill>
                <a:latin typeface="Bookman Old Style"/>
              </a:rPr>
              <a:t>Aga </a:t>
            </a:r>
            <a:r>
              <a:rPr b="1" lang="fi-FI" sz="2400" spc="-80" strike="noStrike">
                <a:solidFill>
                  <a:srgbClr val="0000ff"/>
                </a:solidFill>
                <a:latin typeface="Bookman Old Style"/>
              </a:rPr>
              <a:t>küll</a:t>
            </a:r>
            <a:r>
              <a:rPr b="1" lang="fi-FI" sz="2400" spc="-80" strike="noStrike">
                <a:solidFill>
                  <a:srgbClr val="c00000"/>
                </a:solidFill>
                <a:latin typeface="Bookman Old Style"/>
              </a:rPr>
              <a:t> hommikul räägime teistest asjadeist.“ </a:t>
            </a:r>
            <a:endParaRPr b="0" lang="et-EE" sz="2400" spc="-1" strike="noStrike">
              <a:latin typeface="Arial"/>
            </a:endParaRPr>
          </a:p>
          <a:p>
            <a:pPr>
              <a:lnSpc>
                <a:spcPct val="100000"/>
              </a:lnSpc>
            </a:pPr>
            <a:r>
              <a:rPr b="1" lang="ru-RU" sz="2400" spc="-41" strike="noStrike">
                <a:solidFill>
                  <a:srgbClr val="000000"/>
                </a:solidFill>
                <a:latin typeface="Arial Narrow"/>
              </a:rPr>
              <a:t>– </a:t>
            </a:r>
            <a:r>
              <a:rPr b="1" lang="ru-RU" sz="2400" spc="-1" strike="noStrike">
                <a:solidFill>
                  <a:srgbClr val="000000"/>
                </a:solidFill>
                <a:latin typeface="Arial Narrow"/>
              </a:rPr>
              <a:t>А </a:t>
            </a:r>
            <a:r>
              <a:rPr b="1" lang="ru-RU" sz="2400" spc="-1" strike="noStrike">
                <a:solidFill>
                  <a:srgbClr val="0000ff"/>
                </a:solidFill>
                <a:latin typeface="Arial Narrow"/>
              </a:rPr>
              <a:t>уж</a:t>
            </a:r>
            <a:r>
              <a:rPr b="1" lang="ru-RU" sz="2400" spc="-1" strike="noStrike">
                <a:solidFill>
                  <a:srgbClr val="000000"/>
                </a:solidFill>
                <a:latin typeface="Arial Narrow"/>
              </a:rPr>
              <a:t> утром поговорим о других делах.“</a:t>
            </a:r>
            <a:endParaRPr b="0" lang="et-EE"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827640" y="68400"/>
            <a:ext cx="701208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История переселенцев из Эстонии</a:t>
            </a:r>
            <a:endParaRPr b="0" lang="et-EE" sz="2800" spc="-1" strike="noStrike">
              <a:latin typeface="Arial"/>
            </a:endParaRPr>
          </a:p>
        </p:txBody>
      </p:sp>
      <p:sp>
        <p:nvSpPr>
          <p:cNvPr id="131" name="CustomShape 2"/>
          <p:cNvSpPr/>
          <p:nvPr/>
        </p:nvSpPr>
        <p:spPr>
          <a:xfrm>
            <a:off x="107640" y="573480"/>
            <a:ext cx="8928720" cy="14065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Säär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голень (ноги) и голенище (сапога).</a:t>
            </a:r>
            <a:endParaRPr b="0" lang="et-EE" sz="2400" spc="-1" strike="noStrike">
              <a:latin typeface="Arial"/>
            </a:endParaRPr>
          </a:p>
          <a:p>
            <a:pPr>
              <a:lnSpc>
                <a:spcPct val="90000"/>
              </a:lnSpc>
            </a:pPr>
            <a:r>
              <a:rPr b="1" lang="fi-FI" sz="2400" spc="-1" strike="noStrike">
                <a:solidFill>
                  <a:srgbClr val="c00000"/>
                </a:solidFill>
                <a:latin typeface="Bookman Old Style"/>
              </a:rPr>
              <a:t>Ainult ühel olid nahas</a:t>
            </a:r>
            <a:r>
              <a:rPr b="1" lang="et-EE" sz="2400" spc="-1" strike="noStrike">
                <a:solidFill>
                  <a:srgbClr val="c00000"/>
                </a:solidFill>
                <a:latin typeface="Bookman Old Style"/>
              </a:rPr>
              <a:t>ed</a:t>
            </a:r>
            <a:r>
              <a:rPr b="1" lang="fi-FI" sz="2400" spc="-1" strike="noStrike">
                <a:solidFill>
                  <a:srgbClr val="c00000"/>
                </a:solidFill>
                <a:latin typeface="Bookman Old Style"/>
              </a:rPr>
              <a:t> säärikud</a:t>
            </a:r>
            <a:r>
              <a:rPr b="1" lang="ru-RU" sz="2400" spc="-1" strike="noStrike">
                <a:solidFill>
                  <a:srgbClr val="c00000"/>
                </a:solidFill>
                <a:latin typeface="Bookman Old Style"/>
              </a:rPr>
              <a:t> </a:t>
            </a:r>
            <a:r>
              <a:rPr b="1" lang="et-EE" sz="2400" spc="-1" strike="noStrike">
                <a:solidFill>
                  <a:srgbClr val="c00000"/>
                </a:solidFill>
                <a:latin typeface="Bookman Old Style"/>
              </a:rPr>
              <a:t>jalas</a:t>
            </a:r>
            <a:r>
              <a:rPr b="1" lang="fi-FI" sz="2400" spc="-1" strike="noStrike">
                <a:solidFill>
                  <a:srgbClr val="c00000"/>
                </a:solidFill>
                <a:latin typeface="Bookman Old Style"/>
              </a:rPr>
              <a:t> ja must vest </a:t>
            </a:r>
            <a:r>
              <a:rPr b="1" lang="et-EE" sz="2400" spc="-1" strike="noStrike">
                <a:solidFill>
                  <a:srgbClr val="c00000"/>
                </a:solidFill>
                <a:latin typeface="Bookman Old Style"/>
              </a:rPr>
              <a:t>seljas </a:t>
            </a:r>
            <a:r>
              <a:rPr b="1" lang="fi-FI" sz="2400" spc="-1" strike="noStrike">
                <a:solidFill>
                  <a:srgbClr val="c00000"/>
                </a:solidFill>
                <a:latin typeface="Bookman Old Style"/>
              </a:rPr>
              <a:t>– see oli Juhan Vaal. </a:t>
            </a:r>
            <a:r>
              <a:rPr b="1" lang="ru-RU" sz="2400" spc="-1" strike="noStrike">
                <a:solidFill>
                  <a:srgbClr val="000000"/>
                </a:solidFill>
                <a:latin typeface="Arial Narrow"/>
              </a:rPr>
              <a:t>– Только у одного были кожаные сапоги (с голенищами) и чёрный жилет – это был Юхан Ваал.</a:t>
            </a:r>
            <a:endParaRPr b="0" lang="et-EE" sz="2400" spc="-1" strike="noStrike">
              <a:latin typeface="Arial"/>
            </a:endParaRPr>
          </a:p>
        </p:txBody>
      </p:sp>
      <p:sp>
        <p:nvSpPr>
          <p:cNvPr id="132" name="CustomShape 3"/>
          <p:cNvSpPr/>
          <p:nvPr/>
        </p:nvSpPr>
        <p:spPr>
          <a:xfrm>
            <a:off x="105840" y="2066400"/>
            <a:ext cx="8928720" cy="10774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Mahtra sõda </a:t>
            </a:r>
            <a:r>
              <a:rPr b="1" lang="ru-RU" sz="2400" spc="-1" strike="noStrike">
                <a:solidFill>
                  <a:srgbClr val="000000"/>
                </a:solidFill>
                <a:latin typeface="Arial Narrow"/>
              </a:rPr>
              <a:t>крестьянская война на мызе Махтра в 1858 году.</a:t>
            </a:r>
            <a:endParaRPr b="0" lang="et-EE" sz="2400" spc="-1" strike="noStrike">
              <a:latin typeface="Arial"/>
            </a:endParaRPr>
          </a:p>
          <a:p>
            <a:pPr>
              <a:lnSpc>
                <a:spcPct val="90000"/>
              </a:lnSpc>
            </a:pPr>
            <a:r>
              <a:rPr b="1" lang="et-EE" sz="2400" spc="-1" strike="noStrike">
                <a:solidFill>
                  <a:srgbClr val="c00000"/>
                </a:solidFill>
                <a:latin typeface="Bookman Old Style"/>
              </a:rPr>
              <a:t>Juhani isa oli Mahtra sõjast osa võtnud.</a:t>
            </a:r>
            <a:r>
              <a:rPr b="1" lang="ru-RU" sz="2400" spc="-1" strike="noStrike">
                <a:solidFill>
                  <a:srgbClr val="000000"/>
                </a:solidFill>
                <a:latin typeface="Arial Narrow"/>
              </a:rPr>
              <a:t> – Отец Юхана принимал участие в войне в Махтра. </a:t>
            </a:r>
            <a:endParaRPr b="0" lang="et-EE" sz="2400" spc="-1" strike="noStrike">
              <a:latin typeface="Arial"/>
            </a:endParaRPr>
          </a:p>
        </p:txBody>
      </p:sp>
      <p:sp>
        <p:nvSpPr>
          <p:cNvPr id="133" name="CustomShape 4"/>
          <p:cNvSpPr/>
          <p:nvPr/>
        </p:nvSpPr>
        <p:spPr>
          <a:xfrm>
            <a:off x="105840" y="3227040"/>
            <a:ext cx="8928720" cy="10774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fi-FI" sz="2400" spc="-1" strike="noStrike">
                <a:solidFill>
                  <a:srgbClr val="c00000"/>
                </a:solidFill>
                <a:latin typeface="Bookman Old Style"/>
              </a:rPr>
              <a:t>Mahtra sõjalised saadeti Siberisse asumisele, kus nad </a:t>
            </a:r>
            <a:r>
              <a:rPr b="1" lang="fi-FI" sz="2400" spc="-32" strike="noStrike">
                <a:solidFill>
                  <a:srgbClr val="c00000"/>
                </a:solidFill>
                <a:latin typeface="Bookman Old Style"/>
              </a:rPr>
              <a:t>elasid Kovaljova külas.</a:t>
            </a:r>
            <a:r>
              <a:rPr b="1" lang="ru-RU" sz="2400" spc="-32" strike="noStrike">
                <a:solidFill>
                  <a:srgbClr val="000000"/>
                </a:solidFill>
                <a:latin typeface="Arial Narrow"/>
              </a:rPr>
              <a:t> – Воевавших в Махтра выслали в Сибирь </a:t>
            </a:r>
            <a:r>
              <a:rPr b="1" lang="ru-RU" sz="2400" spc="-1" strike="noStrike">
                <a:solidFill>
                  <a:srgbClr val="000000"/>
                </a:solidFill>
                <a:latin typeface="Arial Narrow"/>
              </a:rPr>
              <a:t>на поселение, где они жили в деревне Ковалёво.</a:t>
            </a:r>
            <a:endParaRPr b="0" lang="et-EE" sz="2400" spc="-1" strike="noStrike">
              <a:latin typeface="Arial"/>
            </a:endParaRPr>
          </a:p>
        </p:txBody>
      </p:sp>
      <p:sp>
        <p:nvSpPr>
          <p:cNvPr id="134" name="CustomShape 5"/>
          <p:cNvSpPr/>
          <p:nvPr/>
        </p:nvSpPr>
        <p:spPr>
          <a:xfrm>
            <a:off x="105840" y="4359960"/>
            <a:ext cx="8928720" cy="10774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Aga Juhani isa oli lasknud jalga.</a:t>
            </a:r>
            <a:r>
              <a:rPr b="1" lang="ru-RU" sz="2400" spc="-1" strike="noStrike">
                <a:solidFill>
                  <a:srgbClr val="c00000"/>
                </a:solidFill>
                <a:latin typeface="Bookman Old Style"/>
              </a:rPr>
              <a:t> </a:t>
            </a:r>
            <a:r>
              <a:rPr b="1" lang="ru-RU" sz="2400" spc="-32" strike="noStrike">
                <a:solidFill>
                  <a:srgbClr val="000000"/>
                </a:solidFill>
                <a:latin typeface="Arial Narrow"/>
              </a:rPr>
              <a:t>– А отец Юхана убежал.</a:t>
            </a:r>
            <a:endParaRPr b="0" lang="et-EE" sz="2400" spc="-1" strike="noStrike">
              <a:latin typeface="Arial"/>
            </a:endParaRPr>
          </a:p>
          <a:p>
            <a:pPr>
              <a:lnSpc>
                <a:spcPct val="90000"/>
              </a:lnSpc>
            </a:pPr>
            <a:r>
              <a:rPr b="1" lang="et-EE" sz="2400" spc="-1" strike="noStrike">
                <a:solidFill>
                  <a:srgbClr val="c00000"/>
                </a:solidFill>
                <a:latin typeface="Bookman Old Style"/>
              </a:rPr>
              <a:t>Pärast surma isa jätis Juhanile raha</a:t>
            </a:r>
            <a:r>
              <a:rPr b="1" lang="ru-RU" sz="2400" spc="-1" strike="noStrike">
                <a:solidFill>
                  <a:srgbClr val="c00000"/>
                </a:solidFill>
                <a:latin typeface="Bookman Old Style"/>
              </a:rPr>
              <a:t>. </a:t>
            </a:r>
            <a:r>
              <a:rPr b="1" lang="ru-RU" sz="2400" spc="-32" strike="noStrike">
                <a:solidFill>
                  <a:srgbClr val="000000"/>
                </a:solidFill>
                <a:latin typeface="Arial Narrow"/>
              </a:rPr>
              <a:t>– После смерти отец оставил Юхану денег.</a:t>
            </a:r>
            <a:endParaRPr b="0" lang="et-EE" sz="2400" spc="-1" strike="noStrike">
              <a:latin typeface="Arial"/>
            </a:endParaRPr>
          </a:p>
        </p:txBody>
      </p:sp>
      <p:sp>
        <p:nvSpPr>
          <p:cNvPr id="135" name="CustomShape 6"/>
          <p:cNvSpPr/>
          <p:nvPr/>
        </p:nvSpPr>
        <p:spPr>
          <a:xfrm>
            <a:off x="105840" y="549324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Eestis oli vaene elu.</a:t>
            </a:r>
            <a:r>
              <a:rPr b="1" lang="ru-RU" sz="2400" spc="-1" strike="noStrike">
                <a:solidFill>
                  <a:srgbClr val="c00000"/>
                </a:solidFill>
                <a:latin typeface="Bookman Old Style"/>
              </a:rPr>
              <a:t> </a:t>
            </a:r>
            <a:r>
              <a:rPr b="1" lang="ru-RU" sz="2400" spc="-32" strike="noStrike">
                <a:solidFill>
                  <a:srgbClr val="000000"/>
                </a:solidFill>
                <a:latin typeface="Arial Narrow"/>
              </a:rPr>
              <a:t>– В Эстонии жизнь была бедная.</a:t>
            </a:r>
            <a:endParaRPr b="0" lang="et-EE" sz="2400" spc="-1" strike="noStrike">
              <a:latin typeface="Arial"/>
            </a:endParaRPr>
          </a:p>
          <a:p>
            <a:pPr>
              <a:lnSpc>
                <a:spcPct val="100000"/>
              </a:lnSpc>
            </a:pPr>
            <a:r>
              <a:rPr b="1" lang="et-EE" sz="2400" spc="-120" strike="noStrike">
                <a:solidFill>
                  <a:srgbClr val="c00000"/>
                </a:solidFill>
                <a:latin typeface="Bookman Old Style"/>
              </a:rPr>
              <a:t>Juhan meestega</a:t>
            </a:r>
            <a:r>
              <a:rPr b="1" lang="ru-RU" sz="2400" spc="-120" strike="noStrike">
                <a:solidFill>
                  <a:srgbClr val="c00000"/>
                </a:solidFill>
                <a:latin typeface="Bookman Old Style"/>
              </a:rPr>
              <a:t> </a:t>
            </a:r>
            <a:r>
              <a:rPr b="1" lang="et-EE" sz="2400" spc="-120" strike="noStrike">
                <a:solidFill>
                  <a:srgbClr val="c00000"/>
                </a:solidFill>
                <a:latin typeface="Bookman Old Style"/>
              </a:rPr>
              <a:t>ja koos naisetega otsustasid sõita Siberisse.</a:t>
            </a:r>
            <a:r>
              <a:rPr b="1" lang="ru-RU" sz="2400" spc="-120" strike="noStrike">
                <a:solidFill>
                  <a:srgbClr val="000000"/>
                </a:solidFill>
                <a:latin typeface="Arial Narrow"/>
              </a:rPr>
              <a:t> </a:t>
            </a:r>
            <a:r>
              <a:rPr b="1" lang="ru-RU" sz="2400" spc="-32" strike="noStrike">
                <a:solidFill>
                  <a:srgbClr val="000000"/>
                </a:solidFill>
                <a:latin typeface="Arial Narrow"/>
              </a:rPr>
              <a:t>–</a:t>
            </a:r>
            <a:r>
              <a:rPr b="1" lang="et-EE" sz="2400" spc="-32" strike="noStrike">
                <a:solidFill>
                  <a:srgbClr val="000000"/>
                </a:solidFill>
                <a:latin typeface="Arial Narrow"/>
              </a:rPr>
              <a:t> </a:t>
            </a:r>
            <a:r>
              <a:rPr b="1" lang="ru-RU" sz="2400" spc="-32" strike="noStrike">
                <a:solidFill>
                  <a:srgbClr val="000000"/>
                </a:solidFill>
                <a:latin typeface="Arial Narrow"/>
              </a:rPr>
              <a:t>Юхан с мужиками вместе с жёнами решили уехать в Сибирь.</a:t>
            </a:r>
            <a:endParaRPr b="0" lang="et-EE" sz="2400" spc="-1" strike="noStrike">
              <a:latin typeface="Arial"/>
            </a:endParaRPr>
          </a:p>
        </p:txBody>
      </p:sp>
      <p:sp>
        <p:nvSpPr>
          <p:cNvPr id="136" name="CustomShape 7"/>
          <p:cNvSpPr/>
          <p:nvPr/>
        </p:nvSpPr>
        <p:spPr>
          <a:xfrm>
            <a:off x="4716000" y="1284480"/>
            <a:ext cx="403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37" name="CustomShape 8"/>
          <p:cNvSpPr/>
          <p:nvPr/>
        </p:nvSpPr>
        <p:spPr>
          <a:xfrm>
            <a:off x="179640" y="1609200"/>
            <a:ext cx="4968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38" name="CustomShape 9"/>
          <p:cNvSpPr/>
          <p:nvPr/>
        </p:nvSpPr>
        <p:spPr>
          <a:xfrm>
            <a:off x="5364000" y="1635840"/>
            <a:ext cx="247572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39" name="CustomShape 10"/>
          <p:cNvSpPr/>
          <p:nvPr/>
        </p:nvSpPr>
        <p:spPr>
          <a:xfrm>
            <a:off x="6804360" y="2423880"/>
            <a:ext cx="151164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0" name="CustomShape 11"/>
          <p:cNvSpPr/>
          <p:nvPr/>
        </p:nvSpPr>
        <p:spPr>
          <a:xfrm>
            <a:off x="179640" y="2798640"/>
            <a:ext cx="453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1" name="CustomShape 12"/>
          <p:cNvSpPr/>
          <p:nvPr/>
        </p:nvSpPr>
        <p:spPr>
          <a:xfrm>
            <a:off x="3996000" y="3564720"/>
            <a:ext cx="4896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2" name="CustomShape 13"/>
          <p:cNvSpPr/>
          <p:nvPr/>
        </p:nvSpPr>
        <p:spPr>
          <a:xfrm>
            <a:off x="179640" y="3940560"/>
            <a:ext cx="6120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3" name="CustomShape 14"/>
          <p:cNvSpPr/>
          <p:nvPr/>
        </p:nvSpPr>
        <p:spPr>
          <a:xfrm>
            <a:off x="5652000" y="4384800"/>
            <a:ext cx="259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4" name="CustomShape 15"/>
          <p:cNvSpPr/>
          <p:nvPr/>
        </p:nvSpPr>
        <p:spPr>
          <a:xfrm>
            <a:off x="3637080" y="5589360"/>
            <a:ext cx="381492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5" name="CustomShape 16"/>
          <p:cNvSpPr/>
          <p:nvPr/>
        </p:nvSpPr>
        <p:spPr>
          <a:xfrm>
            <a:off x="374400" y="6309360"/>
            <a:ext cx="73656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6" name="CustomShape 17"/>
          <p:cNvSpPr/>
          <p:nvPr/>
        </p:nvSpPr>
        <p:spPr>
          <a:xfrm>
            <a:off x="6264360" y="4750920"/>
            <a:ext cx="2340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47" name="CustomShape 18"/>
          <p:cNvSpPr/>
          <p:nvPr/>
        </p:nvSpPr>
        <p:spPr>
          <a:xfrm>
            <a:off x="179640" y="5095080"/>
            <a:ext cx="259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178" dur="indefinite" restart="never" nodeType="tmRoot">
          <p:childTnLst>
            <p:seq>
              <p:cTn id="179" dur="indefinite" nodeType="mainSeq">
                <p:childTnLst>
                  <p:par>
                    <p:cTn id="180" fill="hold">
                      <p:stCondLst>
                        <p:cond delay="indefinite"/>
                      </p:stCondLst>
                      <p:childTnLst>
                        <p:par>
                          <p:cTn id="181" fill="hold">
                            <p:stCondLst>
                              <p:cond delay="0"/>
                            </p:stCondLst>
                            <p:childTnLst>
                              <p:par>
                                <p:cTn id="182" nodeType="clickEffect" fill="hold" presetClass="exit" presetID="1">
                                  <p:stCondLst>
                                    <p:cond delay="0"/>
                                  </p:stCondLst>
                                  <p:childTnLst>
                                    <p:set>
                                      <p:cBhvr>
                                        <p:cTn id="183" dur="1" fill="hold">
                                          <p:stCondLst>
                                            <p:cond delay="0"/>
                                          </p:stCondLst>
                                        </p:cTn>
                                        <p:tgtEl>
                                          <p:spTgt spid="136"/>
                                        </p:tgtEl>
                                        <p:attrNameLst>
                                          <p:attrName>style.visibility</p:attrName>
                                        </p:attrNameLst>
                                      </p:cBhvr>
                                      <p:to>
                                        <p:strVal val="hidden"/>
                                      </p:to>
                                    </p:set>
                                  </p:childTnLst>
                                </p:cTn>
                              </p:par>
                              <p:par>
                                <p:cTn id="184" nodeType="withEffect" fill="hold" presetClass="exit" presetID="1">
                                  <p:stCondLst>
                                    <p:cond delay="0"/>
                                  </p:stCondLst>
                                  <p:childTnLst>
                                    <p:set>
                                      <p:cBhvr>
                                        <p:cTn id="185" dur="1" fill="hold">
                                          <p:stCondLst>
                                            <p:cond delay="0"/>
                                          </p:stCondLst>
                                        </p:cTn>
                                        <p:tgtEl>
                                          <p:spTgt spid="137"/>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nodeType="clickEffect" fill="hold" presetClass="exit" presetID="1">
                                  <p:stCondLst>
                                    <p:cond delay="0"/>
                                  </p:stCondLst>
                                  <p:childTnLst>
                                    <p:set>
                                      <p:cBhvr>
                                        <p:cTn id="189" dur="1" fill="hold">
                                          <p:stCondLst>
                                            <p:cond delay="0"/>
                                          </p:stCondLst>
                                        </p:cTn>
                                        <p:tgtEl>
                                          <p:spTgt spid="138"/>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nodeType="clickEffect" fill="hold" presetClass="entr" presetID="22" presetSubtype="4">
                                  <p:stCondLst>
                                    <p:cond delay="0"/>
                                  </p:stCondLst>
                                  <p:childTnLst>
                                    <p:set>
                                      <p:cBhvr>
                                        <p:cTn id="193" dur="1" fill="hold">
                                          <p:stCondLst>
                                            <p:cond delay="0"/>
                                          </p:stCondLst>
                                        </p:cTn>
                                        <p:tgtEl>
                                          <p:spTgt spid="132"/>
                                        </p:tgtEl>
                                        <p:attrNameLst>
                                          <p:attrName>style.visibility</p:attrName>
                                        </p:attrNameLst>
                                      </p:cBhvr>
                                      <p:to>
                                        <p:strVal val="visible"/>
                                      </p:to>
                                    </p:set>
                                    <p:animEffect filter="wipe(down)" transition="in">
                                      <p:cBhvr additive="repl">
                                        <p:cTn id="194" dur="500"/>
                                        <p:tgtEl>
                                          <p:spTgt spid="132"/>
                                        </p:tgtEl>
                                      </p:cBhvr>
                                    </p:animEffect>
                                  </p:childTnLst>
                                </p:cTn>
                              </p:par>
                              <p:par>
                                <p:cTn id="195" nodeType="withEffect" fill="hold" presetClass="entr" presetID="22" presetSubtype="4">
                                  <p:stCondLst>
                                    <p:cond delay="0"/>
                                  </p:stCondLst>
                                  <p:childTnLst>
                                    <p:set>
                                      <p:cBhvr>
                                        <p:cTn id="196" dur="1" fill="hold">
                                          <p:stCondLst>
                                            <p:cond delay="0"/>
                                          </p:stCondLst>
                                        </p:cTn>
                                        <p:tgtEl>
                                          <p:spTgt spid="139"/>
                                        </p:tgtEl>
                                        <p:attrNameLst>
                                          <p:attrName>style.visibility</p:attrName>
                                        </p:attrNameLst>
                                      </p:cBhvr>
                                      <p:to>
                                        <p:strVal val="visible"/>
                                      </p:to>
                                    </p:set>
                                    <p:animEffect filter="wipe(down)" transition="in">
                                      <p:cBhvr additive="repl">
                                        <p:cTn id="197" dur="500"/>
                                        <p:tgtEl>
                                          <p:spTgt spid="139"/>
                                        </p:tgtEl>
                                      </p:cBhvr>
                                    </p:animEffect>
                                  </p:childTnLst>
                                </p:cTn>
                              </p:par>
                              <p:par>
                                <p:cTn id="198" nodeType="withEffect" fill="hold" presetClass="entr" presetID="22" presetSubtype="4">
                                  <p:stCondLst>
                                    <p:cond delay="0"/>
                                  </p:stCondLst>
                                  <p:childTnLst>
                                    <p:set>
                                      <p:cBhvr>
                                        <p:cTn id="199" dur="1" fill="hold">
                                          <p:stCondLst>
                                            <p:cond delay="0"/>
                                          </p:stCondLst>
                                        </p:cTn>
                                        <p:tgtEl>
                                          <p:spTgt spid="140"/>
                                        </p:tgtEl>
                                        <p:attrNameLst>
                                          <p:attrName>style.visibility</p:attrName>
                                        </p:attrNameLst>
                                      </p:cBhvr>
                                      <p:to>
                                        <p:strVal val="visible"/>
                                      </p:to>
                                    </p:set>
                                    <p:animEffect filter="wipe(down)" transition="in">
                                      <p:cBhvr additive="repl">
                                        <p:cTn id="200" dur="500"/>
                                        <p:tgtEl>
                                          <p:spTgt spid="140"/>
                                        </p:tgtEl>
                                      </p:cBhvr>
                                    </p:animEffect>
                                  </p:childTnLst>
                                </p:cTn>
                              </p:par>
                            </p:childTnLst>
                          </p:cTn>
                        </p:par>
                      </p:childTnLst>
                    </p:cTn>
                  </p:par>
                  <p:par>
                    <p:cTn id="201" fill="hold">
                      <p:stCondLst>
                        <p:cond delay="indefinite"/>
                      </p:stCondLst>
                      <p:childTnLst>
                        <p:par>
                          <p:cTn id="202" fill="hold">
                            <p:stCondLst>
                              <p:cond delay="0"/>
                            </p:stCondLst>
                            <p:childTnLst>
                              <p:par>
                                <p:cTn id="203" nodeType="clickEffect" fill="hold" presetClass="exit" presetID="1">
                                  <p:stCondLst>
                                    <p:cond delay="0"/>
                                  </p:stCondLst>
                                  <p:childTnLst>
                                    <p:set>
                                      <p:cBhvr>
                                        <p:cTn id="204" dur="1" fill="hold">
                                          <p:stCondLst>
                                            <p:cond delay="0"/>
                                          </p:stCondLst>
                                        </p:cTn>
                                        <p:tgtEl>
                                          <p:spTgt spid="139"/>
                                        </p:tgtEl>
                                        <p:attrNameLst>
                                          <p:attrName>style.visibility</p:attrName>
                                        </p:attrNameLst>
                                      </p:cBhvr>
                                      <p:to>
                                        <p:strVal val="hidden"/>
                                      </p:to>
                                    </p:set>
                                  </p:childTnLst>
                                </p:cTn>
                              </p:par>
                              <p:par>
                                <p:cTn id="205" nodeType="withEffect" fill="hold" presetClass="exit" presetID="1">
                                  <p:stCondLst>
                                    <p:cond delay="0"/>
                                  </p:stCondLst>
                                  <p:childTnLst>
                                    <p:set>
                                      <p:cBhvr>
                                        <p:cTn id="206" dur="1" fill="hold">
                                          <p:stCondLst>
                                            <p:cond delay="0"/>
                                          </p:stCondLst>
                                        </p:cTn>
                                        <p:tgtEl>
                                          <p:spTgt spid="14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nodeType="clickEffect" fill="hold" presetClass="entr" presetID="22" presetSubtype="4">
                                  <p:stCondLst>
                                    <p:cond delay="0"/>
                                  </p:stCondLst>
                                  <p:childTnLst>
                                    <p:set>
                                      <p:cBhvr>
                                        <p:cTn id="210" dur="1" fill="hold">
                                          <p:stCondLst>
                                            <p:cond delay="0"/>
                                          </p:stCondLst>
                                        </p:cTn>
                                        <p:tgtEl>
                                          <p:spTgt spid="133"/>
                                        </p:tgtEl>
                                        <p:attrNameLst>
                                          <p:attrName>style.visibility</p:attrName>
                                        </p:attrNameLst>
                                      </p:cBhvr>
                                      <p:to>
                                        <p:strVal val="visible"/>
                                      </p:to>
                                    </p:set>
                                    <p:animEffect filter="wipe(down)" transition="in">
                                      <p:cBhvr additive="repl">
                                        <p:cTn id="211" dur="500"/>
                                        <p:tgtEl>
                                          <p:spTgt spid="133"/>
                                        </p:tgtEl>
                                      </p:cBhvr>
                                    </p:animEffect>
                                  </p:childTnLst>
                                </p:cTn>
                              </p:par>
                              <p:par>
                                <p:cTn id="212" nodeType="withEffect" fill="hold" presetClass="entr" presetID="22" presetSubtype="4">
                                  <p:stCondLst>
                                    <p:cond delay="0"/>
                                  </p:stCondLst>
                                  <p:childTnLst>
                                    <p:set>
                                      <p:cBhvr>
                                        <p:cTn id="213" dur="1" fill="hold">
                                          <p:stCondLst>
                                            <p:cond delay="0"/>
                                          </p:stCondLst>
                                        </p:cTn>
                                        <p:tgtEl>
                                          <p:spTgt spid="141"/>
                                        </p:tgtEl>
                                        <p:attrNameLst>
                                          <p:attrName>style.visibility</p:attrName>
                                        </p:attrNameLst>
                                      </p:cBhvr>
                                      <p:to>
                                        <p:strVal val="visible"/>
                                      </p:to>
                                    </p:set>
                                    <p:animEffect filter="wipe(down)" transition="in">
                                      <p:cBhvr additive="repl">
                                        <p:cTn id="214" dur="500"/>
                                        <p:tgtEl>
                                          <p:spTgt spid="141"/>
                                        </p:tgtEl>
                                      </p:cBhvr>
                                    </p:animEffect>
                                  </p:childTnLst>
                                </p:cTn>
                              </p:par>
                              <p:par>
                                <p:cTn id="215" nodeType="withEffect" fill="hold" presetClass="entr" presetID="22" presetSubtype="4">
                                  <p:stCondLst>
                                    <p:cond delay="0"/>
                                  </p:stCondLst>
                                  <p:childTnLst>
                                    <p:set>
                                      <p:cBhvr>
                                        <p:cTn id="216" dur="1" fill="hold">
                                          <p:stCondLst>
                                            <p:cond delay="0"/>
                                          </p:stCondLst>
                                        </p:cTn>
                                        <p:tgtEl>
                                          <p:spTgt spid="142"/>
                                        </p:tgtEl>
                                        <p:attrNameLst>
                                          <p:attrName>style.visibility</p:attrName>
                                        </p:attrNameLst>
                                      </p:cBhvr>
                                      <p:to>
                                        <p:strVal val="visible"/>
                                      </p:to>
                                    </p:set>
                                    <p:animEffect filter="wipe(down)" transition="in">
                                      <p:cBhvr additive="repl">
                                        <p:cTn id="217" dur="500"/>
                                        <p:tgtEl>
                                          <p:spTgt spid="142"/>
                                        </p:tgtEl>
                                      </p:cBhvr>
                                    </p:animEffect>
                                  </p:childTnLst>
                                </p:cTn>
                              </p:par>
                            </p:childTnLst>
                          </p:cTn>
                        </p:par>
                      </p:childTnLst>
                    </p:cTn>
                  </p:par>
                  <p:par>
                    <p:cTn id="218" fill="hold">
                      <p:stCondLst>
                        <p:cond delay="indefinite"/>
                      </p:stCondLst>
                      <p:childTnLst>
                        <p:par>
                          <p:cTn id="219" fill="hold">
                            <p:stCondLst>
                              <p:cond delay="0"/>
                            </p:stCondLst>
                            <p:childTnLst>
                              <p:par>
                                <p:cTn id="220" nodeType="clickEffect" fill="hold" presetClass="exit" presetID="1">
                                  <p:stCondLst>
                                    <p:cond delay="0"/>
                                  </p:stCondLst>
                                  <p:childTnLst>
                                    <p:set>
                                      <p:cBhvr>
                                        <p:cTn id="221" dur="1" fill="hold">
                                          <p:stCondLst>
                                            <p:cond delay="0"/>
                                          </p:stCondLst>
                                        </p:cTn>
                                        <p:tgtEl>
                                          <p:spTgt spid="141"/>
                                        </p:tgtEl>
                                        <p:attrNameLst>
                                          <p:attrName>style.visibility</p:attrName>
                                        </p:attrNameLst>
                                      </p:cBhvr>
                                      <p:to>
                                        <p:strVal val="hidden"/>
                                      </p:to>
                                    </p:set>
                                  </p:childTnLst>
                                </p:cTn>
                              </p:par>
                              <p:par>
                                <p:cTn id="222" nodeType="withEffect" fill="hold" presetClass="exit" presetID="1">
                                  <p:stCondLst>
                                    <p:cond delay="0"/>
                                  </p:stCondLst>
                                  <p:childTnLst>
                                    <p:set>
                                      <p:cBhvr>
                                        <p:cTn id="223" dur="1" fill="hold">
                                          <p:stCondLst>
                                            <p:cond delay="0"/>
                                          </p:stCondLst>
                                        </p:cTn>
                                        <p:tgtEl>
                                          <p:spTgt spid="142"/>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nodeType="clickEffect" fill="hold" presetClass="entr" presetID="22" presetSubtype="4">
                                  <p:stCondLst>
                                    <p:cond delay="0"/>
                                  </p:stCondLst>
                                  <p:childTnLst>
                                    <p:set>
                                      <p:cBhvr>
                                        <p:cTn id="227" dur="1" fill="hold">
                                          <p:stCondLst>
                                            <p:cond delay="0"/>
                                          </p:stCondLst>
                                        </p:cTn>
                                        <p:tgtEl>
                                          <p:spTgt spid="134"/>
                                        </p:tgtEl>
                                        <p:attrNameLst>
                                          <p:attrName>style.visibility</p:attrName>
                                        </p:attrNameLst>
                                      </p:cBhvr>
                                      <p:to>
                                        <p:strVal val="visible"/>
                                      </p:to>
                                    </p:set>
                                    <p:animEffect filter="wipe(down)" transition="in">
                                      <p:cBhvr additive="repl">
                                        <p:cTn id="228" dur="500"/>
                                        <p:tgtEl>
                                          <p:spTgt spid="134"/>
                                        </p:tgtEl>
                                      </p:cBhvr>
                                    </p:animEffect>
                                  </p:childTnLst>
                                </p:cTn>
                              </p:par>
                              <p:par>
                                <p:cTn id="229" nodeType="withEffect" fill="hold" presetClass="entr" presetID="22" presetSubtype="4">
                                  <p:stCondLst>
                                    <p:cond delay="0"/>
                                  </p:stCondLst>
                                  <p:childTnLst>
                                    <p:set>
                                      <p:cBhvr>
                                        <p:cTn id="230" dur="1" fill="hold">
                                          <p:stCondLst>
                                            <p:cond delay="0"/>
                                          </p:stCondLst>
                                        </p:cTn>
                                        <p:tgtEl>
                                          <p:spTgt spid="143"/>
                                        </p:tgtEl>
                                        <p:attrNameLst>
                                          <p:attrName>style.visibility</p:attrName>
                                        </p:attrNameLst>
                                      </p:cBhvr>
                                      <p:to>
                                        <p:strVal val="visible"/>
                                      </p:to>
                                    </p:set>
                                    <p:animEffect filter="wipe(down)" transition="in">
                                      <p:cBhvr additive="repl">
                                        <p:cTn id="231" dur="500"/>
                                        <p:tgtEl>
                                          <p:spTgt spid="143"/>
                                        </p:tgtEl>
                                      </p:cBhvr>
                                    </p:animEffect>
                                  </p:childTnLst>
                                </p:cTn>
                              </p:par>
                              <p:par>
                                <p:cTn id="232" nodeType="withEffect" fill="hold" presetClass="entr" presetID="22" presetSubtype="4">
                                  <p:stCondLst>
                                    <p:cond delay="0"/>
                                  </p:stCondLst>
                                  <p:childTnLst>
                                    <p:set>
                                      <p:cBhvr>
                                        <p:cTn id="233" dur="1" fill="hold">
                                          <p:stCondLst>
                                            <p:cond delay="0"/>
                                          </p:stCondLst>
                                        </p:cTn>
                                        <p:tgtEl>
                                          <p:spTgt spid="146"/>
                                        </p:tgtEl>
                                        <p:attrNameLst>
                                          <p:attrName>style.visibility</p:attrName>
                                        </p:attrNameLst>
                                      </p:cBhvr>
                                      <p:to>
                                        <p:strVal val="visible"/>
                                      </p:to>
                                    </p:set>
                                    <p:animEffect filter="wipe(down)" transition="in">
                                      <p:cBhvr additive="repl">
                                        <p:cTn id="234" dur="500"/>
                                        <p:tgtEl>
                                          <p:spTgt spid="146"/>
                                        </p:tgtEl>
                                      </p:cBhvr>
                                    </p:animEffect>
                                  </p:childTnLst>
                                </p:cTn>
                              </p:par>
                              <p:par>
                                <p:cTn id="235" nodeType="withEffect" fill="hold" presetClass="entr" presetID="22" presetSubtype="4">
                                  <p:stCondLst>
                                    <p:cond delay="0"/>
                                  </p:stCondLst>
                                  <p:childTnLst>
                                    <p:set>
                                      <p:cBhvr>
                                        <p:cTn id="236" dur="1" fill="hold">
                                          <p:stCondLst>
                                            <p:cond delay="0"/>
                                          </p:stCondLst>
                                        </p:cTn>
                                        <p:tgtEl>
                                          <p:spTgt spid="147"/>
                                        </p:tgtEl>
                                        <p:attrNameLst>
                                          <p:attrName>style.visibility</p:attrName>
                                        </p:attrNameLst>
                                      </p:cBhvr>
                                      <p:to>
                                        <p:strVal val="visible"/>
                                      </p:to>
                                    </p:set>
                                    <p:animEffect filter="wipe(down)" transition="in">
                                      <p:cBhvr additive="repl">
                                        <p:cTn id="237" dur="500"/>
                                        <p:tgtEl>
                                          <p:spTgt spid="147"/>
                                        </p:tgtEl>
                                      </p:cBhvr>
                                    </p:animEffect>
                                  </p:childTnLst>
                                </p:cTn>
                              </p:par>
                            </p:childTnLst>
                          </p:cTn>
                        </p:par>
                      </p:childTnLst>
                    </p:cTn>
                  </p:par>
                  <p:par>
                    <p:cTn id="238" fill="hold">
                      <p:stCondLst>
                        <p:cond delay="indefinite"/>
                      </p:stCondLst>
                      <p:childTnLst>
                        <p:par>
                          <p:cTn id="239" fill="hold">
                            <p:stCondLst>
                              <p:cond delay="0"/>
                            </p:stCondLst>
                            <p:childTnLst>
                              <p:par>
                                <p:cTn id="240" nodeType="clickEffect" fill="hold" presetClass="exit" presetID="1">
                                  <p:stCondLst>
                                    <p:cond delay="0"/>
                                  </p:stCondLst>
                                  <p:childTnLst>
                                    <p:set>
                                      <p:cBhvr>
                                        <p:cTn id="241" dur="1" fill="hold">
                                          <p:stCondLst>
                                            <p:cond delay="0"/>
                                          </p:stCondLst>
                                        </p:cTn>
                                        <p:tgtEl>
                                          <p:spTgt spid="143"/>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nodeType="clickEffect" fill="hold" presetClass="exit" presetID="1">
                                  <p:stCondLst>
                                    <p:cond delay="0"/>
                                  </p:stCondLst>
                                  <p:childTnLst>
                                    <p:set>
                                      <p:cBhvr>
                                        <p:cTn id="245" dur="1" fill="hold">
                                          <p:stCondLst>
                                            <p:cond delay="0"/>
                                          </p:stCondLst>
                                        </p:cTn>
                                        <p:tgtEl>
                                          <p:spTgt spid="146"/>
                                        </p:tgtEl>
                                        <p:attrNameLst>
                                          <p:attrName>style.visibility</p:attrName>
                                        </p:attrNameLst>
                                      </p:cBhvr>
                                      <p:to>
                                        <p:strVal val="hidden"/>
                                      </p:to>
                                    </p:set>
                                  </p:childTnLst>
                                </p:cTn>
                              </p:par>
                              <p:par>
                                <p:cTn id="246" nodeType="withEffect" fill="hold" presetClass="exit" presetID="1">
                                  <p:stCondLst>
                                    <p:cond delay="0"/>
                                  </p:stCondLst>
                                  <p:childTnLst>
                                    <p:set>
                                      <p:cBhvr>
                                        <p:cTn id="247" dur="1" fill="hold">
                                          <p:stCondLst>
                                            <p:cond delay="0"/>
                                          </p:stCondLst>
                                        </p:cTn>
                                        <p:tgtEl>
                                          <p:spTgt spid="147"/>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nodeType="clickEffect" fill="hold" presetClass="entr" presetID="22" presetSubtype="4">
                                  <p:stCondLst>
                                    <p:cond delay="0"/>
                                  </p:stCondLst>
                                  <p:childTnLst>
                                    <p:set>
                                      <p:cBhvr>
                                        <p:cTn id="251" dur="1" fill="hold">
                                          <p:stCondLst>
                                            <p:cond delay="0"/>
                                          </p:stCondLst>
                                        </p:cTn>
                                        <p:tgtEl>
                                          <p:spTgt spid="135"/>
                                        </p:tgtEl>
                                        <p:attrNameLst>
                                          <p:attrName>style.visibility</p:attrName>
                                        </p:attrNameLst>
                                      </p:cBhvr>
                                      <p:to>
                                        <p:strVal val="visible"/>
                                      </p:to>
                                    </p:set>
                                    <p:animEffect filter="wipe(down)" transition="in">
                                      <p:cBhvr additive="repl">
                                        <p:cTn id="252" dur="500"/>
                                        <p:tgtEl>
                                          <p:spTgt spid="135"/>
                                        </p:tgtEl>
                                      </p:cBhvr>
                                    </p:animEffect>
                                  </p:childTnLst>
                                </p:cTn>
                              </p:par>
                              <p:par>
                                <p:cTn id="253" nodeType="withEffect" fill="hold" presetClass="entr" presetID="22" presetSubtype="4">
                                  <p:stCondLst>
                                    <p:cond delay="0"/>
                                  </p:stCondLst>
                                  <p:childTnLst>
                                    <p:set>
                                      <p:cBhvr>
                                        <p:cTn id="254" dur="1" fill="hold">
                                          <p:stCondLst>
                                            <p:cond delay="0"/>
                                          </p:stCondLst>
                                        </p:cTn>
                                        <p:tgtEl>
                                          <p:spTgt spid="144"/>
                                        </p:tgtEl>
                                        <p:attrNameLst>
                                          <p:attrName>style.visibility</p:attrName>
                                        </p:attrNameLst>
                                      </p:cBhvr>
                                      <p:to>
                                        <p:strVal val="visible"/>
                                      </p:to>
                                    </p:set>
                                    <p:animEffect filter="wipe(down)" transition="in">
                                      <p:cBhvr additive="repl">
                                        <p:cTn id="255" dur="500"/>
                                        <p:tgtEl>
                                          <p:spTgt spid="144"/>
                                        </p:tgtEl>
                                      </p:cBhvr>
                                    </p:animEffect>
                                  </p:childTnLst>
                                </p:cTn>
                              </p:par>
                              <p:par>
                                <p:cTn id="256" nodeType="withEffect" fill="hold" presetClass="entr" presetID="22" presetSubtype="4">
                                  <p:stCondLst>
                                    <p:cond delay="0"/>
                                  </p:stCondLst>
                                  <p:childTnLst>
                                    <p:set>
                                      <p:cBhvr>
                                        <p:cTn id="257" dur="1" fill="hold">
                                          <p:stCondLst>
                                            <p:cond delay="0"/>
                                          </p:stCondLst>
                                        </p:cTn>
                                        <p:tgtEl>
                                          <p:spTgt spid="145"/>
                                        </p:tgtEl>
                                        <p:attrNameLst>
                                          <p:attrName>style.visibility</p:attrName>
                                        </p:attrNameLst>
                                      </p:cBhvr>
                                      <p:to>
                                        <p:strVal val="visible"/>
                                      </p:to>
                                    </p:set>
                                    <p:animEffect filter="wipe(down)" transition="in">
                                      <p:cBhvr additive="repl">
                                        <p:cTn id="258" dur="500"/>
                                        <p:tgtEl>
                                          <p:spTgt spid="145"/>
                                        </p:tgtEl>
                                      </p:cBhvr>
                                    </p:animEffect>
                                  </p:childTnLst>
                                </p:cTn>
                              </p:par>
                            </p:childTnLst>
                          </p:cTn>
                        </p:par>
                      </p:childTnLst>
                    </p:cTn>
                  </p:par>
                  <p:par>
                    <p:cTn id="259" fill="hold">
                      <p:stCondLst>
                        <p:cond delay="indefinite"/>
                      </p:stCondLst>
                      <p:childTnLst>
                        <p:par>
                          <p:cTn id="260" fill="hold">
                            <p:stCondLst>
                              <p:cond delay="0"/>
                            </p:stCondLst>
                            <p:childTnLst>
                              <p:par>
                                <p:cTn id="261" nodeType="clickEffect" fill="hold" presetClass="exit" presetID="1">
                                  <p:stCondLst>
                                    <p:cond delay="0"/>
                                  </p:stCondLst>
                                  <p:childTnLst>
                                    <p:set>
                                      <p:cBhvr>
                                        <p:cTn id="262" dur="1" fill="hold">
                                          <p:stCondLst>
                                            <p:cond delay="0"/>
                                          </p:stCondLst>
                                        </p:cTn>
                                        <p:tgtEl>
                                          <p:spTgt spid="144"/>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nodeType="clickEffect" fill="hold" presetClass="exit" presetID="1">
                                  <p:stCondLst>
                                    <p:cond delay="0"/>
                                  </p:stCondLst>
                                  <p:childTnLst>
                                    <p:set>
                                      <p:cBhvr>
                                        <p:cTn id="266" dur="1" fill="hold">
                                          <p:stCondLst>
                                            <p:cond delay="0"/>
                                          </p:stCondLst>
                                        </p:cTn>
                                        <p:tgtEl>
                                          <p:spTgt spid="1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1331640" y="45000"/>
            <a:ext cx="446508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et-EE" sz="2800" spc="-1" strike="noStrike">
                <a:solidFill>
                  <a:srgbClr val="c00000"/>
                </a:solidFill>
                <a:latin typeface="Bookman Old Style"/>
              </a:rPr>
              <a:t>Eessõna. </a:t>
            </a:r>
            <a:r>
              <a:rPr b="1" lang="ru-RU" sz="2800" spc="-1" strike="noStrike">
                <a:solidFill>
                  <a:srgbClr val="c00000"/>
                </a:solidFill>
                <a:latin typeface="Bookman Old Style"/>
              </a:rPr>
              <a:t>– </a:t>
            </a:r>
            <a:r>
              <a:rPr b="1" lang="ru-RU" sz="2800" spc="-1" strike="noStrike">
                <a:solidFill>
                  <a:srgbClr val="640000"/>
                </a:solidFill>
                <a:latin typeface="Arial Narrow"/>
              </a:rPr>
              <a:t>Предисловие.</a:t>
            </a:r>
            <a:endParaRPr b="0" lang="et-EE" sz="2800" spc="-1" strike="noStrike">
              <a:latin typeface="Arial"/>
            </a:endParaRPr>
          </a:p>
        </p:txBody>
      </p:sp>
      <p:sp>
        <p:nvSpPr>
          <p:cNvPr id="149" name="CustomShape 2"/>
          <p:cNvSpPr/>
          <p:nvPr/>
        </p:nvSpPr>
        <p:spPr>
          <a:xfrm>
            <a:off x="129240" y="663840"/>
            <a:ext cx="8928720" cy="16290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600" spc="-1" strike="noStrike">
                <a:solidFill>
                  <a:srgbClr val="c00000"/>
                </a:solidFill>
                <a:latin typeface="Bookman Old Style"/>
              </a:rPr>
              <a:t>Peenikest peret nendel ei olnud, suuri kompse ka. </a:t>
            </a:r>
            <a:endParaRPr b="0" lang="et-EE" sz="2600" spc="-1" strike="noStrike">
              <a:latin typeface="Arial"/>
            </a:endParaRPr>
          </a:p>
          <a:p>
            <a:pPr>
              <a:lnSpc>
                <a:spcPct val="100000"/>
              </a:lnSpc>
            </a:pPr>
            <a:r>
              <a:rPr b="1" lang="ru-RU" sz="2500" spc="-92" strike="noStrike">
                <a:solidFill>
                  <a:srgbClr val="000000"/>
                </a:solidFill>
                <a:latin typeface="Arial Narrow"/>
              </a:rPr>
              <a:t>–</a:t>
            </a:r>
            <a:r>
              <a:rPr b="1" lang="et-EE" sz="2500" spc="-92" strike="noStrike">
                <a:solidFill>
                  <a:srgbClr val="000000"/>
                </a:solidFill>
                <a:latin typeface="Arial Narrow"/>
              </a:rPr>
              <a:t> </a:t>
            </a:r>
            <a:r>
              <a:rPr b="1" lang="ru-RU" sz="2500" spc="-92" strike="noStrike">
                <a:solidFill>
                  <a:srgbClr val="000000"/>
                </a:solidFill>
                <a:latin typeface="Arial Narrow"/>
              </a:rPr>
              <a:t>Мелкой семьи (детей) у них не было, больших узлов (с одеждой) тоже. </a:t>
            </a:r>
            <a:endParaRPr b="0" lang="et-EE" sz="2500" spc="-1" strike="noStrike">
              <a:latin typeface="Arial"/>
            </a:endParaRPr>
          </a:p>
          <a:p>
            <a:pPr>
              <a:lnSpc>
                <a:spcPct val="100000"/>
              </a:lnSpc>
            </a:pPr>
            <a:r>
              <a:rPr b="1" lang="et-EE" sz="2600" spc="-1" strike="noStrike">
                <a:solidFill>
                  <a:srgbClr val="c00000"/>
                </a:solidFill>
                <a:latin typeface="Bookman Old Style"/>
              </a:rPr>
              <a:t>Meistel </a:t>
            </a:r>
            <a:r>
              <a:rPr b="1" lang="et-EE" sz="2600" spc="-1" strike="noStrike">
                <a:solidFill>
                  <a:srgbClr val="0000ff"/>
                </a:solidFill>
                <a:latin typeface="Bookman Old Style"/>
              </a:rPr>
              <a:t>saag</a:t>
            </a:r>
            <a:r>
              <a:rPr b="1" lang="et-EE" sz="2600" spc="-1" strike="noStrike">
                <a:solidFill>
                  <a:srgbClr val="c00000"/>
                </a:solidFill>
                <a:latin typeface="Bookman Old Style"/>
              </a:rPr>
              <a:t> ja </a:t>
            </a:r>
            <a:r>
              <a:rPr b="1" lang="et-EE" sz="2600" spc="-1" strike="noStrike">
                <a:solidFill>
                  <a:srgbClr val="0000ff"/>
                </a:solidFill>
                <a:latin typeface="Bookman Old Style"/>
              </a:rPr>
              <a:t>kirves</a:t>
            </a:r>
            <a:r>
              <a:rPr b="1" lang="et-EE" sz="2600" spc="-1" strike="noStrike">
                <a:solidFill>
                  <a:srgbClr val="c00000"/>
                </a:solidFill>
                <a:latin typeface="Bookman Old Style"/>
              </a:rPr>
              <a:t>, naistel </a:t>
            </a:r>
            <a:r>
              <a:rPr b="1" lang="et-EE" sz="2600" spc="-1" strike="noStrike">
                <a:solidFill>
                  <a:srgbClr val="0000ff"/>
                </a:solidFill>
                <a:latin typeface="Bookman Old Style"/>
              </a:rPr>
              <a:t>vokk</a:t>
            </a:r>
            <a:r>
              <a:rPr b="1" lang="et-EE" sz="2600" spc="-1" strike="noStrike">
                <a:solidFill>
                  <a:srgbClr val="c00000"/>
                </a:solidFill>
                <a:latin typeface="Bookman Old Style"/>
              </a:rPr>
              <a:t> ja </a:t>
            </a:r>
            <a:r>
              <a:rPr b="1" lang="et-EE" sz="2600" spc="-1" strike="noStrike">
                <a:solidFill>
                  <a:srgbClr val="0000ff"/>
                </a:solidFill>
                <a:latin typeface="Bookman Old Style"/>
              </a:rPr>
              <a:t>kraasid</a:t>
            </a:r>
            <a:r>
              <a:rPr b="1" lang="et-EE" sz="2600" spc="-1" strike="noStrike">
                <a:solidFill>
                  <a:srgbClr val="c00000"/>
                </a:solidFill>
                <a:latin typeface="Bookman Old Style"/>
              </a:rPr>
              <a:t>.</a:t>
            </a:r>
            <a:endParaRPr b="0" lang="et-EE" sz="2600" spc="-1" strike="noStrike">
              <a:latin typeface="Arial"/>
            </a:endParaRPr>
          </a:p>
          <a:p>
            <a:pPr>
              <a:lnSpc>
                <a:spcPct val="100000"/>
              </a:lnSpc>
            </a:pPr>
            <a:r>
              <a:rPr b="1" lang="ru-RU" sz="2400" spc="-92" strike="noStrike">
                <a:solidFill>
                  <a:srgbClr val="000000"/>
                </a:solidFill>
                <a:latin typeface="Arial Narrow"/>
              </a:rPr>
              <a:t>– </a:t>
            </a:r>
            <a:r>
              <a:rPr b="1" lang="ru-RU" sz="2400" spc="-52" strike="noStrike">
                <a:solidFill>
                  <a:srgbClr val="000000"/>
                </a:solidFill>
                <a:latin typeface="Arial Narrow"/>
              </a:rPr>
              <a:t>У мужиков </a:t>
            </a:r>
            <a:r>
              <a:rPr b="1" lang="ru-RU" sz="2400" spc="-52" strike="noStrike">
                <a:solidFill>
                  <a:srgbClr val="0000ff"/>
                </a:solidFill>
                <a:latin typeface="Arial Narrow"/>
              </a:rPr>
              <a:t>пила</a:t>
            </a:r>
            <a:r>
              <a:rPr b="1" lang="ru-RU" sz="2400" spc="-52" strike="noStrike">
                <a:solidFill>
                  <a:srgbClr val="000000"/>
                </a:solidFill>
                <a:latin typeface="Arial Narrow"/>
              </a:rPr>
              <a:t> и </a:t>
            </a:r>
            <a:r>
              <a:rPr b="1" lang="ru-RU" sz="2400" spc="-52" strike="noStrike">
                <a:solidFill>
                  <a:srgbClr val="0000ff"/>
                </a:solidFill>
                <a:latin typeface="Arial Narrow"/>
              </a:rPr>
              <a:t>топор</a:t>
            </a:r>
            <a:r>
              <a:rPr b="1" lang="ru-RU" sz="2400" spc="-52" strike="noStrike">
                <a:solidFill>
                  <a:srgbClr val="000000"/>
                </a:solidFill>
                <a:latin typeface="Arial Narrow"/>
              </a:rPr>
              <a:t>, у женщин </a:t>
            </a:r>
            <a:r>
              <a:rPr b="1" lang="ru-RU" sz="2400" spc="-52" strike="noStrike">
                <a:solidFill>
                  <a:srgbClr val="0000ff"/>
                </a:solidFill>
                <a:latin typeface="Arial Narrow"/>
              </a:rPr>
              <a:t>прялка</a:t>
            </a:r>
            <a:r>
              <a:rPr b="1" lang="ru-RU" sz="2400" spc="-52" strike="noStrike">
                <a:solidFill>
                  <a:srgbClr val="000000"/>
                </a:solidFill>
                <a:latin typeface="Arial Narrow"/>
              </a:rPr>
              <a:t> и </a:t>
            </a:r>
            <a:r>
              <a:rPr b="1" lang="ru-RU" sz="2400" spc="-52" strike="noStrike">
                <a:solidFill>
                  <a:srgbClr val="0000ff"/>
                </a:solidFill>
                <a:latin typeface="Arial Narrow"/>
              </a:rPr>
              <a:t>чесалка</a:t>
            </a:r>
            <a:r>
              <a:rPr b="1" lang="et-EE" sz="2400" spc="-52" strike="noStrike">
                <a:solidFill>
                  <a:srgbClr val="0000ff"/>
                </a:solidFill>
                <a:latin typeface="Arial Narrow"/>
              </a:rPr>
              <a:t>.</a:t>
            </a:r>
            <a:endParaRPr b="0" lang="et-EE" sz="2400" spc="-1" strike="noStrike">
              <a:latin typeface="Arial"/>
            </a:endParaRPr>
          </a:p>
        </p:txBody>
      </p:sp>
      <p:pic>
        <p:nvPicPr>
          <p:cNvPr id="150" name="Picture 2" descr="https://images.ru.prom.st/627194777_w640_h640_ruchnoj-karder-dlya.jpg"/>
          <p:cNvPicPr/>
          <p:nvPr/>
        </p:nvPicPr>
        <p:blipFill>
          <a:blip r:embed="rId1"/>
          <a:stretch/>
        </p:blipFill>
        <p:spPr>
          <a:xfrm>
            <a:off x="113040" y="3880440"/>
            <a:ext cx="4096080" cy="2448000"/>
          </a:xfrm>
          <a:prstGeom prst="rect">
            <a:avLst/>
          </a:prstGeom>
          <a:ln>
            <a:noFill/>
          </a:ln>
        </p:spPr>
      </p:pic>
      <p:sp>
        <p:nvSpPr>
          <p:cNvPr id="151" name="CustomShape 3"/>
          <p:cNvSpPr/>
          <p:nvPr/>
        </p:nvSpPr>
        <p:spPr>
          <a:xfrm>
            <a:off x="120240" y="2449080"/>
            <a:ext cx="4096080" cy="127836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600" spc="-1" strike="noStrike">
                <a:solidFill>
                  <a:srgbClr val="c00000"/>
                </a:solidFill>
                <a:latin typeface="Bookman Old Style"/>
              </a:rPr>
              <a:t>Kraasid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карды (чесалки)</a:t>
            </a:r>
            <a:endParaRPr b="0" lang="et-EE" sz="2400" spc="-1" strike="noStrike">
              <a:latin typeface="Arial"/>
            </a:endParaRPr>
          </a:p>
          <a:p>
            <a:pPr>
              <a:lnSpc>
                <a:spcPct val="100000"/>
              </a:lnSpc>
            </a:pPr>
            <a:r>
              <a:rPr b="1" lang="et-EE" sz="2600" spc="-1" strike="noStrike">
                <a:solidFill>
                  <a:srgbClr val="c00000"/>
                </a:solidFill>
                <a:latin typeface="Bookman Old Style"/>
              </a:rPr>
              <a:t>Villa kraasima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шерсть чесать (</a:t>
            </a:r>
            <a:r>
              <a:rPr b="1" lang="et-EE" sz="2600" spc="-1" strike="noStrike">
                <a:solidFill>
                  <a:srgbClr val="c00000"/>
                </a:solidFill>
                <a:latin typeface="Bookman Old Style"/>
              </a:rPr>
              <a:t>vill</a:t>
            </a:r>
            <a:r>
              <a:rPr b="1" lang="et-EE" sz="2400" spc="-1" strike="noStrike">
                <a:solidFill>
                  <a:srgbClr val="000000"/>
                </a:solidFill>
                <a:latin typeface="Arial Narrow"/>
              </a:rPr>
              <a:t>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шерсть)</a:t>
            </a:r>
            <a:endParaRPr b="0" lang="et-EE" sz="2400" spc="-1" strike="noStrike">
              <a:latin typeface="Arial"/>
            </a:endParaRPr>
          </a:p>
        </p:txBody>
      </p:sp>
      <p:pic>
        <p:nvPicPr>
          <p:cNvPr id="152" name="Рисунок 3" descr=""/>
          <p:cNvPicPr/>
          <p:nvPr/>
        </p:nvPicPr>
        <p:blipFill>
          <a:blip r:embed="rId2"/>
          <a:stretch/>
        </p:blipFill>
        <p:spPr>
          <a:xfrm>
            <a:off x="4284000" y="2506320"/>
            <a:ext cx="3436200" cy="3822120"/>
          </a:xfrm>
          <a:prstGeom prst="rect">
            <a:avLst/>
          </a:prstGeom>
          <a:ln>
            <a:noFill/>
          </a:ln>
        </p:spPr>
      </p:pic>
      <p:sp>
        <p:nvSpPr>
          <p:cNvPr id="153" name="CustomShape 4"/>
          <p:cNvSpPr/>
          <p:nvPr/>
        </p:nvSpPr>
        <p:spPr>
          <a:xfrm>
            <a:off x="7747200" y="2926080"/>
            <a:ext cx="1359000" cy="1613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600" spc="-1" strike="noStrike">
                <a:solidFill>
                  <a:srgbClr val="c00000"/>
                </a:solidFill>
                <a:latin typeface="Bookman Old Style"/>
              </a:rPr>
              <a:t>Vokk </a:t>
            </a:r>
            <a:r>
              <a:rPr b="1" lang="ru-RU" sz="2400" spc="-1" strike="noStrike">
                <a:solidFill>
                  <a:srgbClr val="000000"/>
                </a:solidFill>
                <a:latin typeface="Arial Narrow"/>
              </a:rPr>
              <a:t>–</a:t>
            </a:r>
            <a:endParaRPr b="0" lang="et-EE" sz="2400" spc="-1" strike="noStrike">
              <a:latin typeface="Arial"/>
            </a:endParaRPr>
          </a:p>
          <a:p>
            <a:pPr>
              <a:lnSpc>
                <a:spcPct val="100000"/>
              </a:lnSpc>
            </a:pPr>
            <a:r>
              <a:rPr b="1" lang="ru-RU" sz="2400" spc="-1" strike="noStrike">
                <a:solidFill>
                  <a:srgbClr val="000000"/>
                </a:solidFill>
                <a:latin typeface="Arial Narrow"/>
              </a:rPr>
              <a:t>Прялка</a:t>
            </a:r>
            <a:endParaRPr b="0" lang="et-EE" sz="2400" spc="-1" strike="noStrike">
              <a:latin typeface="Arial"/>
            </a:endParaRPr>
          </a:p>
          <a:p>
            <a:pPr>
              <a:lnSpc>
                <a:spcPct val="100000"/>
              </a:lnSpc>
            </a:pPr>
            <a:r>
              <a:rPr b="1" lang="et-EE" sz="2600" spc="-1" strike="noStrike">
                <a:solidFill>
                  <a:srgbClr val="c00000"/>
                </a:solidFill>
                <a:latin typeface="Arial Narrow"/>
              </a:rPr>
              <a:t>ketrama</a:t>
            </a:r>
            <a:endParaRPr b="0" lang="et-EE" sz="26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прясть</a:t>
            </a:r>
            <a:endParaRPr b="0" lang="et-EE" sz="2400" spc="-1" strike="noStrike">
              <a:latin typeface="Arial"/>
            </a:endParaRPr>
          </a:p>
        </p:txBody>
      </p:sp>
      <p:sp>
        <p:nvSpPr>
          <p:cNvPr id="154" name="CustomShape 5"/>
          <p:cNvSpPr/>
          <p:nvPr/>
        </p:nvSpPr>
        <p:spPr>
          <a:xfrm>
            <a:off x="384120" y="1153800"/>
            <a:ext cx="84186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55" name="CustomShape 6"/>
          <p:cNvSpPr/>
          <p:nvPr/>
        </p:nvSpPr>
        <p:spPr>
          <a:xfrm>
            <a:off x="384120" y="1924560"/>
            <a:ext cx="627588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267" dur="indefinite" restart="never" nodeType="tmRoot">
          <p:childTnLst>
            <p:seq>
              <p:cTn id="268" dur="indefinite" nodeType="mainSeq">
                <p:childTnLst>
                  <p:par>
                    <p:cTn id="269" fill="hold">
                      <p:stCondLst>
                        <p:cond delay="indefinite"/>
                      </p:stCondLst>
                      <p:childTnLst>
                        <p:par>
                          <p:cTn id="270" fill="hold">
                            <p:stCondLst>
                              <p:cond delay="0"/>
                            </p:stCondLst>
                            <p:childTnLst>
                              <p:par>
                                <p:cTn id="271" nodeType="clickEffect" fill="hold" presetClass="exit" presetID="1">
                                  <p:stCondLst>
                                    <p:cond delay="0"/>
                                  </p:stCondLst>
                                  <p:childTnLst>
                                    <p:set>
                                      <p:cBhvr>
                                        <p:cTn id="272" dur="1" fill="hold">
                                          <p:stCondLst>
                                            <p:cond delay="0"/>
                                          </p:stCondLst>
                                        </p:cTn>
                                        <p:tgtEl>
                                          <p:spTgt spid="154"/>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nodeType="clickEffect" fill="hold" presetClass="exit" presetID="1">
                                  <p:stCondLst>
                                    <p:cond delay="0"/>
                                  </p:stCondLst>
                                  <p:childTnLst>
                                    <p:set>
                                      <p:cBhvr>
                                        <p:cTn id="276" dur="1" fill="hold">
                                          <p:stCondLst>
                                            <p:cond delay="0"/>
                                          </p:stCondLst>
                                        </p:cTn>
                                        <p:tgtEl>
                                          <p:spTgt spid="155"/>
                                        </p:tgtEl>
                                        <p:attrNameLst>
                                          <p:attrName>style.visibility</p:attrName>
                                        </p:attrNameLst>
                                      </p:cBhvr>
                                      <p:to>
                                        <p:strVal val="hidden"/>
                                      </p:to>
                                    </p:set>
                                  </p:childTnLst>
                                </p:cTn>
                              </p:par>
                            </p:childTnLst>
                          </p:cTn>
                        </p:par>
                      </p:childTnLst>
                    </p:cTn>
                  </p:par>
                  <p:par>
                    <p:cTn id="277" fill="hold">
                      <p:stCondLst>
                        <p:cond delay="indefinite"/>
                      </p:stCondLst>
                      <p:childTnLst>
                        <p:par>
                          <p:cTn id="278" fill="hold">
                            <p:stCondLst>
                              <p:cond delay="0"/>
                            </p:stCondLst>
                            <p:childTnLst>
                              <p:par>
                                <p:cTn id="279" nodeType="clickEffect" fill="hold" presetClass="entr" presetID="22" presetSubtype="4">
                                  <p:stCondLst>
                                    <p:cond delay="0"/>
                                  </p:stCondLst>
                                  <p:childTnLst>
                                    <p:set>
                                      <p:cBhvr>
                                        <p:cTn id="280" dur="1" fill="hold">
                                          <p:stCondLst>
                                            <p:cond delay="0"/>
                                          </p:stCondLst>
                                        </p:cTn>
                                        <p:tgtEl>
                                          <p:spTgt spid="151"/>
                                        </p:tgtEl>
                                        <p:attrNameLst>
                                          <p:attrName>style.visibility</p:attrName>
                                        </p:attrNameLst>
                                      </p:cBhvr>
                                      <p:to>
                                        <p:strVal val="visible"/>
                                      </p:to>
                                    </p:set>
                                    <p:animEffect filter="wipe(down)" transition="in">
                                      <p:cBhvr additive="repl">
                                        <p:cTn id="281" dur="500"/>
                                        <p:tgtEl>
                                          <p:spTgt spid="151"/>
                                        </p:tgtEl>
                                      </p:cBhvr>
                                    </p:animEffect>
                                  </p:childTnLst>
                                </p:cTn>
                              </p:par>
                              <p:par>
                                <p:cTn id="282" nodeType="withEffect" fill="hold" presetClass="entr" presetID="22" presetSubtype="4">
                                  <p:stCondLst>
                                    <p:cond delay="0"/>
                                  </p:stCondLst>
                                  <p:childTnLst>
                                    <p:set>
                                      <p:cBhvr>
                                        <p:cTn id="283" dur="1" fill="hold">
                                          <p:stCondLst>
                                            <p:cond delay="0"/>
                                          </p:stCondLst>
                                        </p:cTn>
                                        <p:tgtEl>
                                          <p:spTgt spid="150"/>
                                        </p:tgtEl>
                                        <p:attrNameLst>
                                          <p:attrName>style.visibility</p:attrName>
                                        </p:attrNameLst>
                                      </p:cBhvr>
                                      <p:to>
                                        <p:strVal val="visible"/>
                                      </p:to>
                                    </p:set>
                                    <p:animEffect filter="wipe(down)" transition="in">
                                      <p:cBhvr additive="repl">
                                        <p:cTn id="284" dur="500"/>
                                        <p:tgtEl>
                                          <p:spTgt spid="150"/>
                                        </p:tgtEl>
                                      </p:cBhvr>
                                    </p:animEffect>
                                  </p:childTnLst>
                                </p:cTn>
                              </p:par>
                            </p:childTnLst>
                          </p:cTn>
                        </p:par>
                      </p:childTnLst>
                    </p:cTn>
                  </p:par>
                  <p:par>
                    <p:cTn id="285" fill="hold">
                      <p:stCondLst>
                        <p:cond delay="indefinite"/>
                      </p:stCondLst>
                      <p:childTnLst>
                        <p:par>
                          <p:cTn id="286" fill="hold">
                            <p:stCondLst>
                              <p:cond delay="0"/>
                            </p:stCondLst>
                            <p:childTnLst>
                              <p:par>
                                <p:cTn id="287" nodeType="clickEffect" fill="hold" presetClass="entr" presetID="22" presetSubtype="4">
                                  <p:stCondLst>
                                    <p:cond delay="0"/>
                                  </p:stCondLst>
                                  <p:childTnLst>
                                    <p:set>
                                      <p:cBhvr>
                                        <p:cTn id="288" dur="1" fill="hold">
                                          <p:stCondLst>
                                            <p:cond delay="0"/>
                                          </p:stCondLst>
                                        </p:cTn>
                                        <p:tgtEl>
                                          <p:spTgt spid="152"/>
                                        </p:tgtEl>
                                        <p:attrNameLst>
                                          <p:attrName>style.visibility</p:attrName>
                                        </p:attrNameLst>
                                      </p:cBhvr>
                                      <p:to>
                                        <p:strVal val="visible"/>
                                      </p:to>
                                    </p:set>
                                    <p:animEffect filter="wipe(down)" transition="in">
                                      <p:cBhvr additive="repl">
                                        <p:cTn id="289" dur="500"/>
                                        <p:tgtEl>
                                          <p:spTgt spid="152"/>
                                        </p:tgtEl>
                                      </p:cBhvr>
                                    </p:animEffect>
                                  </p:childTnLst>
                                </p:cTn>
                              </p:par>
                              <p:par>
                                <p:cTn id="290" nodeType="withEffect" fill="hold" presetClass="entr" presetID="22" presetSubtype="4">
                                  <p:stCondLst>
                                    <p:cond delay="0"/>
                                  </p:stCondLst>
                                  <p:childTnLst>
                                    <p:set>
                                      <p:cBhvr>
                                        <p:cTn id="291" dur="1" fill="hold">
                                          <p:stCondLst>
                                            <p:cond delay="0"/>
                                          </p:stCondLst>
                                        </p:cTn>
                                        <p:tgtEl>
                                          <p:spTgt spid="153"/>
                                        </p:tgtEl>
                                        <p:attrNameLst>
                                          <p:attrName>style.visibility</p:attrName>
                                        </p:attrNameLst>
                                      </p:cBhvr>
                                      <p:to>
                                        <p:strVal val="visible"/>
                                      </p:to>
                                    </p:set>
                                    <p:animEffect filter="wipe(down)" transition="in">
                                      <p:cBhvr additive="repl">
                                        <p:cTn id="292"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CustomShape 1"/>
          <p:cNvSpPr/>
          <p:nvPr/>
        </p:nvSpPr>
        <p:spPr>
          <a:xfrm>
            <a:off x="5510160" y="321480"/>
            <a:ext cx="338400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Ткацкий станок</a:t>
            </a:r>
            <a:endParaRPr b="0" lang="et-EE" sz="2800" spc="-1" strike="noStrike">
              <a:latin typeface="Arial"/>
            </a:endParaRPr>
          </a:p>
        </p:txBody>
      </p:sp>
      <p:pic>
        <p:nvPicPr>
          <p:cNvPr id="157" name="Рисунок 2" descr=""/>
          <p:cNvPicPr/>
          <p:nvPr/>
        </p:nvPicPr>
        <p:blipFill>
          <a:blip r:embed="rId1"/>
          <a:stretch/>
        </p:blipFill>
        <p:spPr>
          <a:xfrm>
            <a:off x="91440" y="94680"/>
            <a:ext cx="5210640" cy="3648960"/>
          </a:xfrm>
          <a:prstGeom prst="rect">
            <a:avLst/>
          </a:prstGeom>
          <a:ln>
            <a:noFill/>
          </a:ln>
        </p:spPr>
      </p:pic>
      <p:sp>
        <p:nvSpPr>
          <p:cNvPr id="158" name="CustomShape 2"/>
          <p:cNvSpPr/>
          <p:nvPr/>
        </p:nvSpPr>
        <p:spPr>
          <a:xfrm>
            <a:off x="5440320" y="1043640"/>
            <a:ext cx="3523680" cy="13086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80000"/>
              </a:lnSpc>
            </a:pPr>
            <a:r>
              <a:rPr b="1" lang="et-EE" sz="2600" spc="-1" strike="noStrike">
                <a:solidFill>
                  <a:srgbClr val="c00000"/>
                </a:solidFill>
                <a:latin typeface="Bookman Old Style"/>
              </a:rPr>
              <a:t>Kangaspuu (teljed)</a:t>
            </a:r>
            <a:endParaRPr b="0" lang="et-EE" sz="2600" spc="-1" strike="noStrike">
              <a:latin typeface="Arial"/>
            </a:endParaRPr>
          </a:p>
          <a:p>
            <a:pPr>
              <a:lnSpc>
                <a:spcPct val="8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ткацкий станок (кросно)</a:t>
            </a:r>
            <a:endParaRPr b="0" lang="et-EE" sz="2400" spc="-1" strike="noStrike">
              <a:latin typeface="Arial"/>
            </a:endParaRPr>
          </a:p>
          <a:p>
            <a:pPr>
              <a:lnSpc>
                <a:spcPct val="80000"/>
              </a:lnSpc>
            </a:pPr>
            <a:r>
              <a:rPr b="1" lang="et-EE" sz="2600" spc="-1" strike="noStrike">
                <a:solidFill>
                  <a:srgbClr val="c00000"/>
                </a:solidFill>
                <a:latin typeface="Bookman Old Style"/>
              </a:rPr>
              <a:t>kangast kuduma</a:t>
            </a:r>
            <a:endParaRPr b="0" lang="et-EE" sz="2600" spc="-1" strike="noStrike">
              <a:latin typeface="Arial"/>
            </a:endParaRPr>
          </a:p>
          <a:p>
            <a:pPr>
              <a:lnSpc>
                <a:spcPct val="80000"/>
              </a:lnSpc>
            </a:pPr>
            <a:r>
              <a:rPr b="1" lang="ru-RU" sz="2400" spc="-1" strike="noStrike">
                <a:solidFill>
                  <a:srgbClr val="000000"/>
                </a:solidFill>
                <a:latin typeface="Arial Narrow"/>
              </a:rPr>
              <a:t>– </a:t>
            </a:r>
            <a:r>
              <a:rPr b="1" lang="ru-RU" sz="2400" spc="-1" strike="noStrike">
                <a:solidFill>
                  <a:srgbClr val="000000"/>
                </a:solidFill>
                <a:latin typeface="Arial Narrow"/>
              </a:rPr>
              <a:t>полотно ткать</a:t>
            </a:r>
            <a:endParaRPr b="0" lang="et-EE" sz="2400" spc="-1" strike="noStrike">
              <a:latin typeface="Arial"/>
            </a:endParaRPr>
          </a:p>
        </p:txBody>
      </p:sp>
      <p:pic>
        <p:nvPicPr>
          <p:cNvPr id="159" name="Рисунок 8" descr=""/>
          <p:cNvPicPr/>
          <p:nvPr/>
        </p:nvPicPr>
        <p:blipFill>
          <a:blip r:embed="rId2"/>
          <a:stretch/>
        </p:blipFill>
        <p:spPr>
          <a:xfrm>
            <a:off x="3708000" y="2637360"/>
            <a:ext cx="5353200" cy="4138200"/>
          </a:xfrm>
          <a:prstGeom prst="rect">
            <a:avLst/>
          </a:prstGeom>
          <a:ln>
            <a:noFill/>
          </a:ln>
        </p:spPr>
      </p:pic>
      <p:pic>
        <p:nvPicPr>
          <p:cNvPr id="160" name="Рисунок 1" descr=""/>
          <p:cNvPicPr/>
          <p:nvPr/>
        </p:nvPicPr>
        <p:blipFill>
          <a:blip r:embed="rId3"/>
          <a:stretch/>
        </p:blipFill>
        <p:spPr>
          <a:xfrm>
            <a:off x="91440" y="3948840"/>
            <a:ext cx="3543840" cy="1146960"/>
          </a:xfrm>
          <a:prstGeom prst="rect">
            <a:avLst/>
          </a:prstGeom>
          <a:ln>
            <a:noFill/>
          </a:ln>
        </p:spPr>
      </p:pic>
      <p:pic>
        <p:nvPicPr>
          <p:cNvPr id="161" name="Рисунок 10" descr=""/>
          <p:cNvPicPr/>
          <p:nvPr/>
        </p:nvPicPr>
        <p:blipFill>
          <a:blip r:embed="rId4"/>
          <a:stretch/>
        </p:blipFill>
        <p:spPr>
          <a:xfrm>
            <a:off x="12240" y="5301360"/>
            <a:ext cx="3670200" cy="1007640"/>
          </a:xfrm>
          <a:prstGeom prst="rect">
            <a:avLst/>
          </a:prstGeom>
          <a:ln>
            <a:noFill/>
          </a:ln>
        </p:spPr>
      </p:pic>
    </p:spTree>
  </p:cSld>
  <mc:AlternateContent>
    <mc:Choice Requires="p14">
      <p:transition spd="slow" p14:dur="2000"/>
    </mc:Choice>
    <mc:Fallback>
      <p:transition spd="slow"/>
    </mc:Fallback>
  </mc:AlternateContent>
  <p:timing>
    <p:tnLst>
      <p:par>
        <p:cTn id="293" dur="indefinite" restart="never" nodeType="tmRoot">
          <p:childTnLst>
            <p:seq>
              <p:cTn id="294" dur="indefinite" nodeType="mainSeq">
                <p:childTnLst>
                  <p:par>
                    <p:cTn id="295" fill="hold">
                      <p:stCondLst>
                        <p:cond delay="indefinite"/>
                      </p:stCondLst>
                      <p:childTnLst>
                        <p:par>
                          <p:cTn id="296" fill="hold">
                            <p:stCondLst>
                              <p:cond delay="0"/>
                            </p:stCondLst>
                            <p:childTnLst>
                              <p:par>
                                <p:cTn id="297" nodeType="clickEffect" fill="hold" presetClass="entr" presetID="22" presetSubtype="4">
                                  <p:stCondLst>
                                    <p:cond delay="0"/>
                                  </p:stCondLst>
                                  <p:childTnLst>
                                    <p:set>
                                      <p:cBhvr>
                                        <p:cTn id="298" dur="1" fill="hold">
                                          <p:stCondLst>
                                            <p:cond delay="0"/>
                                          </p:stCondLst>
                                        </p:cTn>
                                        <p:tgtEl>
                                          <p:spTgt spid="160"/>
                                        </p:tgtEl>
                                        <p:attrNameLst>
                                          <p:attrName>style.visibility</p:attrName>
                                        </p:attrNameLst>
                                      </p:cBhvr>
                                      <p:to>
                                        <p:strVal val="visible"/>
                                      </p:to>
                                    </p:set>
                                    <p:animEffect filter="wipe(down)" transition="in">
                                      <p:cBhvr additive="repl">
                                        <p:cTn id="299" dur="500"/>
                                        <p:tgtEl>
                                          <p:spTgt spid="160"/>
                                        </p:tgtEl>
                                      </p:cBhvr>
                                    </p:animEffect>
                                  </p:childTnLst>
                                </p:cTn>
                              </p:par>
                            </p:childTnLst>
                          </p:cTn>
                        </p:par>
                      </p:childTnLst>
                    </p:cTn>
                  </p:par>
                  <p:par>
                    <p:cTn id="300" fill="hold">
                      <p:stCondLst>
                        <p:cond delay="indefinite"/>
                      </p:stCondLst>
                      <p:childTnLst>
                        <p:par>
                          <p:cTn id="301" fill="hold">
                            <p:stCondLst>
                              <p:cond delay="0"/>
                            </p:stCondLst>
                            <p:childTnLst>
                              <p:par>
                                <p:cTn id="302" nodeType="clickEffect" fill="hold" presetClass="entr" presetID="22" presetSubtype="4">
                                  <p:stCondLst>
                                    <p:cond delay="0"/>
                                  </p:stCondLst>
                                  <p:childTnLst>
                                    <p:set>
                                      <p:cBhvr>
                                        <p:cTn id="303" dur="1" fill="hold">
                                          <p:stCondLst>
                                            <p:cond delay="0"/>
                                          </p:stCondLst>
                                        </p:cTn>
                                        <p:tgtEl>
                                          <p:spTgt spid="161"/>
                                        </p:tgtEl>
                                        <p:attrNameLst>
                                          <p:attrName>style.visibility</p:attrName>
                                        </p:attrNameLst>
                                      </p:cBhvr>
                                      <p:to>
                                        <p:strVal val="visible"/>
                                      </p:to>
                                    </p:set>
                                    <p:animEffect filter="wipe(down)" transition="in">
                                      <p:cBhvr additive="repl">
                                        <p:cTn id="304" dur="500"/>
                                        <p:tgtEl>
                                          <p:spTgt spid="161"/>
                                        </p:tgtEl>
                                      </p:cBhvr>
                                    </p:animEffect>
                                  </p:childTnLst>
                                </p:cTn>
                              </p:par>
                            </p:childTnLst>
                          </p:cTn>
                        </p:par>
                      </p:childTnLst>
                    </p:cTn>
                  </p:par>
                  <p:par>
                    <p:cTn id="305" fill="hold">
                      <p:stCondLst>
                        <p:cond delay="indefinite"/>
                      </p:stCondLst>
                      <p:childTnLst>
                        <p:par>
                          <p:cTn id="306" fill="hold">
                            <p:stCondLst>
                              <p:cond delay="0"/>
                            </p:stCondLst>
                            <p:childTnLst>
                              <p:par>
                                <p:cTn id="307" nodeType="clickEffect" fill="hold" presetClass="entr" presetID="22" presetSubtype="4">
                                  <p:stCondLst>
                                    <p:cond delay="0"/>
                                  </p:stCondLst>
                                  <p:childTnLst>
                                    <p:set>
                                      <p:cBhvr>
                                        <p:cTn id="308" dur="1" fill="hold">
                                          <p:stCondLst>
                                            <p:cond delay="0"/>
                                          </p:stCondLst>
                                        </p:cTn>
                                        <p:tgtEl>
                                          <p:spTgt spid="159"/>
                                        </p:tgtEl>
                                        <p:attrNameLst>
                                          <p:attrName>style.visibility</p:attrName>
                                        </p:attrNameLst>
                                      </p:cBhvr>
                                      <p:to>
                                        <p:strVal val="visible"/>
                                      </p:to>
                                    </p:set>
                                    <p:animEffect filter="wipe(down)" transition="in">
                                      <p:cBhvr additive="repl">
                                        <p:cTn id="309"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611640" y="116640"/>
            <a:ext cx="8136720" cy="57780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100000"/>
              </a:lnSpc>
            </a:pPr>
            <a:r>
              <a:rPr b="1" lang="et-EE" sz="3200" spc="-1" strike="noStrike">
                <a:solidFill>
                  <a:srgbClr val="c00000"/>
                </a:solidFill>
                <a:latin typeface="Bookman Old Style"/>
              </a:rPr>
              <a:t>Kangast kuduma </a:t>
            </a:r>
            <a:r>
              <a:rPr b="1" lang="ru-RU" sz="3200" spc="-1" strike="noStrike">
                <a:solidFill>
                  <a:srgbClr val="0000ff"/>
                </a:solidFill>
                <a:latin typeface="Arial Narrow"/>
              </a:rPr>
              <a:t>– ткать на ткацком станке</a:t>
            </a:r>
            <a:endParaRPr b="0" lang="et-EE" sz="3200" spc="-1" strike="noStrike">
              <a:latin typeface="Arial"/>
            </a:endParaRPr>
          </a:p>
        </p:txBody>
      </p:sp>
      <p:pic>
        <p:nvPicPr>
          <p:cNvPr id="163" name="Picture 1" descr="">
            <a:hlinkClick r:id="" action="ppaction://media"/>
          </p:cNvPr>
          <p:cNvPicPr/>
          <p:nvPr>
            <a:videoFile r:link="rId1"/>
            <p:extLst>
              <p:ext uri="{DAA4B4D4-6D71-4841-9C94-3DE7FCFB9230}">
                <p14:media r:embed="rId2"/>
              </p:ext>
            </p:extLst>
          </p:nvPr>
        </p:nvPicPr>
        <p:blipFill>
          <a:blip r:embed="rId3"/>
        </p:blipFill>
        <p:spPr>
          <a:xfrm>
            <a:off x="72000" y="794160"/>
            <a:ext cx="9036000" cy="5082840"/>
          </a:xfrm>
          <a:prstGeom prst="rect">
            <a:avLst/>
          </a:prstGeom>
          <a:ln>
            <a:noFill/>
          </a:ln>
        </p:spPr>
      </p:pic>
    </p:spTree>
  </p:cSld>
  <mc:AlternateContent>
    <mc:Choice Requires="p14">
      <p:transition spd="slow" p14:dur="2000"/>
    </mc:Choice>
    <mc:Fallback>
      <p:transition spd="slow"/>
    </mc:Fallback>
  </mc:AlternateContent>
  <p:timing>
    <p:tnLst>
      <p:par>
        <p:cTn id="310" dur="indefinite" restart="never" nodeType="tmRoot">
          <p:childTnLst>
            <p:seq>
              <p:cTn id="311" dur="indefinite" nodeType="mainSeq">
                <p:childTnLst>
                  <p:par>
                    <p:cTn id="312" fill="hold">
                      <p:stCondLst>
                        <p:cond delay="0"/>
                      </p:stCondLst>
                      <p:childTnLst>
                        <p:par>
                          <p:cTn id="313" fill="hold">
                            <p:stCondLst>
                              <p:cond delay="0"/>
                            </p:stCondLst>
                            <p:childTnLst>
                              <p:par>
                                <p:cTn id="314" nodeType="withEffect" fill="hold" presetClass="entr" presetID="22" presetSubtype="4">
                                  <p:stCondLst>
                                    <p:cond delay="0"/>
                                  </p:stCondLst>
                                  <p:childTnLst>
                                    <p:set>
                                      <p:cBhvr>
                                        <p:cTn id="315" dur="1" fill="hold">
                                          <p:stCondLst>
                                            <p:cond delay="0"/>
                                          </p:stCondLst>
                                        </p:cTn>
                                        <p:tgtEl>
                                          <p:spTgt spid="162"/>
                                        </p:tgtEl>
                                        <p:attrNameLst>
                                          <p:attrName>style.visibility</p:attrName>
                                        </p:attrNameLst>
                                      </p:cBhvr>
                                      <p:to>
                                        <p:strVal val="visible"/>
                                      </p:to>
                                    </p:set>
                                    <p:animEffect filter="wipe(down)" transition="in">
                                      <p:cBhvr additive="repl">
                                        <p:cTn id="316" dur="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seq>
              <p:cTn id="317" restart="whenNotActive" nodeType="interactiveSeq" fill="hold">
                <p:stCondLst>
                  <p:cond delay="0" evt="onClick">
                    <p:tgtEl>
                      <p:spTgt spid="163"/>
                    </p:tgtEl>
                  </p:cond>
                </p:stCondLst>
                <p:childTnLst>
                  <p:par>
                    <p:cTn id="318" fill="hold">
                      <p:stCondLst>
                        <p:cond delay="0" evt="onClick">
                          <p:tgtEl>
                            <p:spTgt spid="163"/>
                          </p:tgtEl>
                        </p:cond>
                      </p:stCondLst>
                      <p:childTnLst>
                        <p:par>
                          <p:cTn id="319" fill="hold">
                            <p:stCondLst>
                              <p:cond delay="0"/>
                            </p:stCondLst>
                            <p:childTnLst>
                              <p:par>
                                <p:cTn id="320" nodeType="clickEffect" fill="hold" presetClass="mediacall">
                                  <p:stCondLst>
                                    <p:cond delay="0"/>
                                  </p:stCondLst>
                                  <p:childTnLst>
                                    <p:cmd type="call" cmd="togglePause">
                                      <p:cBhvr>
                                        <p:cTn id="321" dur="1" fill="hold"/>
                                        <p:tgtEl>
                                          <p:spTgt spid="16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CustomShape 1"/>
          <p:cNvSpPr/>
          <p:nvPr/>
        </p:nvSpPr>
        <p:spPr>
          <a:xfrm>
            <a:off x="827640" y="68400"/>
            <a:ext cx="7012080" cy="47412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ru-RU" sz="2800" spc="-1" strike="noStrike">
                <a:solidFill>
                  <a:srgbClr val="c00000"/>
                </a:solidFill>
                <a:latin typeface="Bookman Old Style"/>
              </a:rPr>
              <a:t>История переселенцев из Эстонии</a:t>
            </a:r>
            <a:endParaRPr b="0" lang="et-EE" sz="2800" spc="-1" strike="noStrike">
              <a:latin typeface="Arial"/>
            </a:endParaRPr>
          </a:p>
        </p:txBody>
      </p:sp>
      <p:sp>
        <p:nvSpPr>
          <p:cNvPr id="165" name="CustomShape 2"/>
          <p:cNvSpPr/>
          <p:nvPr/>
        </p:nvSpPr>
        <p:spPr>
          <a:xfrm>
            <a:off x="107640" y="573480"/>
            <a:ext cx="8928720" cy="14065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Säär </a:t>
            </a: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голень (ноги) и голенище (сапога).</a:t>
            </a:r>
            <a:endParaRPr b="0" lang="et-EE" sz="2400" spc="-1" strike="noStrike">
              <a:latin typeface="Arial"/>
            </a:endParaRPr>
          </a:p>
          <a:p>
            <a:pPr>
              <a:lnSpc>
                <a:spcPct val="90000"/>
              </a:lnSpc>
            </a:pPr>
            <a:r>
              <a:rPr b="1" lang="fi-FI" sz="2400" spc="-1" strike="noStrike">
                <a:solidFill>
                  <a:srgbClr val="c00000"/>
                </a:solidFill>
                <a:latin typeface="Bookman Old Style"/>
              </a:rPr>
              <a:t>Ainult ühel olid nahas</a:t>
            </a:r>
            <a:r>
              <a:rPr b="1" lang="et-EE" sz="2400" spc="-1" strike="noStrike">
                <a:solidFill>
                  <a:srgbClr val="c00000"/>
                </a:solidFill>
                <a:latin typeface="Bookman Old Style"/>
              </a:rPr>
              <a:t>ed</a:t>
            </a:r>
            <a:r>
              <a:rPr b="1" lang="fi-FI" sz="2400" spc="-1" strike="noStrike">
                <a:solidFill>
                  <a:srgbClr val="c00000"/>
                </a:solidFill>
                <a:latin typeface="Bookman Old Style"/>
              </a:rPr>
              <a:t> säärikud</a:t>
            </a:r>
            <a:r>
              <a:rPr b="1" lang="ru-RU" sz="2400" spc="-1" strike="noStrike">
                <a:solidFill>
                  <a:srgbClr val="c00000"/>
                </a:solidFill>
                <a:latin typeface="Bookman Old Style"/>
              </a:rPr>
              <a:t> </a:t>
            </a:r>
            <a:r>
              <a:rPr b="1" lang="et-EE" sz="2400" spc="-1" strike="noStrike">
                <a:solidFill>
                  <a:srgbClr val="c00000"/>
                </a:solidFill>
                <a:latin typeface="Bookman Old Style"/>
              </a:rPr>
              <a:t>jalas</a:t>
            </a:r>
            <a:r>
              <a:rPr b="1" lang="fi-FI" sz="2400" spc="-1" strike="noStrike">
                <a:solidFill>
                  <a:srgbClr val="c00000"/>
                </a:solidFill>
                <a:latin typeface="Bookman Old Style"/>
              </a:rPr>
              <a:t> ja must vest </a:t>
            </a:r>
            <a:r>
              <a:rPr b="1" lang="et-EE" sz="2400" spc="-1" strike="noStrike">
                <a:solidFill>
                  <a:srgbClr val="c00000"/>
                </a:solidFill>
                <a:latin typeface="Bookman Old Style"/>
              </a:rPr>
              <a:t>seljas </a:t>
            </a:r>
            <a:r>
              <a:rPr b="1" lang="fi-FI" sz="2400" spc="-1" strike="noStrike">
                <a:solidFill>
                  <a:srgbClr val="c00000"/>
                </a:solidFill>
                <a:latin typeface="Bookman Old Style"/>
              </a:rPr>
              <a:t>– see oli Juhan Vaal. </a:t>
            </a:r>
            <a:r>
              <a:rPr b="1" lang="ru-RU" sz="2400" spc="-1" strike="noStrike">
                <a:solidFill>
                  <a:srgbClr val="000000"/>
                </a:solidFill>
                <a:latin typeface="Arial Narrow"/>
              </a:rPr>
              <a:t>– Только у одного были кожаные сапоги (с голенищами) и чёрный жилет – это был Юхан Ваал.</a:t>
            </a:r>
            <a:endParaRPr b="0" lang="et-EE" sz="2400" spc="-1" strike="noStrike">
              <a:latin typeface="Arial"/>
            </a:endParaRPr>
          </a:p>
        </p:txBody>
      </p:sp>
      <p:sp>
        <p:nvSpPr>
          <p:cNvPr id="166" name="CustomShape 3"/>
          <p:cNvSpPr/>
          <p:nvPr/>
        </p:nvSpPr>
        <p:spPr>
          <a:xfrm>
            <a:off x="105840" y="2066400"/>
            <a:ext cx="8928720" cy="10774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Mahtra sõda </a:t>
            </a:r>
            <a:r>
              <a:rPr b="1" lang="ru-RU" sz="2400" spc="-1" strike="noStrike">
                <a:solidFill>
                  <a:srgbClr val="000000"/>
                </a:solidFill>
                <a:latin typeface="Arial Narrow"/>
              </a:rPr>
              <a:t>крестьянская война на мызе Махтра в 1858 году.</a:t>
            </a:r>
            <a:endParaRPr b="0" lang="et-EE" sz="2400" spc="-1" strike="noStrike">
              <a:latin typeface="Arial"/>
            </a:endParaRPr>
          </a:p>
          <a:p>
            <a:pPr>
              <a:lnSpc>
                <a:spcPct val="90000"/>
              </a:lnSpc>
            </a:pPr>
            <a:r>
              <a:rPr b="1" lang="et-EE" sz="2400" spc="-1" strike="noStrike">
                <a:solidFill>
                  <a:srgbClr val="c00000"/>
                </a:solidFill>
                <a:latin typeface="Bookman Old Style"/>
              </a:rPr>
              <a:t>Juhani isa oli Mahtra sõjast osa võtnud.</a:t>
            </a:r>
            <a:r>
              <a:rPr b="1" lang="ru-RU" sz="2400" spc="-1" strike="noStrike">
                <a:solidFill>
                  <a:srgbClr val="000000"/>
                </a:solidFill>
                <a:latin typeface="Arial Narrow"/>
              </a:rPr>
              <a:t> – Отец Юхана принимал участие в войне в Махтра. </a:t>
            </a:r>
            <a:endParaRPr b="0" lang="et-EE" sz="2400" spc="-1" strike="noStrike">
              <a:latin typeface="Arial"/>
            </a:endParaRPr>
          </a:p>
        </p:txBody>
      </p:sp>
      <p:sp>
        <p:nvSpPr>
          <p:cNvPr id="167" name="CustomShape 4"/>
          <p:cNvSpPr/>
          <p:nvPr/>
        </p:nvSpPr>
        <p:spPr>
          <a:xfrm>
            <a:off x="105840" y="3227040"/>
            <a:ext cx="8928720" cy="10774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fi-FI" sz="2400" spc="-1" strike="noStrike">
                <a:solidFill>
                  <a:srgbClr val="c00000"/>
                </a:solidFill>
                <a:latin typeface="Bookman Old Style"/>
              </a:rPr>
              <a:t>Mahtra sõjalised saadeti Siberisse asumisele, kus nad </a:t>
            </a:r>
            <a:r>
              <a:rPr b="1" lang="fi-FI" sz="2400" spc="-32" strike="noStrike">
                <a:solidFill>
                  <a:srgbClr val="c00000"/>
                </a:solidFill>
                <a:latin typeface="Bookman Old Style"/>
              </a:rPr>
              <a:t>elasid Kovaljova külas.</a:t>
            </a:r>
            <a:r>
              <a:rPr b="1" lang="ru-RU" sz="2400" spc="-32" strike="noStrike">
                <a:solidFill>
                  <a:srgbClr val="000000"/>
                </a:solidFill>
                <a:latin typeface="Arial Narrow"/>
              </a:rPr>
              <a:t> – Воевавших в Махтра выслали в Сибирь </a:t>
            </a:r>
            <a:r>
              <a:rPr b="1" lang="ru-RU" sz="2400" spc="-1" strike="noStrike">
                <a:solidFill>
                  <a:srgbClr val="000000"/>
                </a:solidFill>
                <a:latin typeface="Arial Narrow"/>
              </a:rPr>
              <a:t>на поселение, где они жили в деревне Ковалёво.</a:t>
            </a:r>
            <a:endParaRPr b="0" lang="et-EE" sz="2400" spc="-1" strike="noStrike">
              <a:latin typeface="Arial"/>
            </a:endParaRPr>
          </a:p>
        </p:txBody>
      </p:sp>
      <p:sp>
        <p:nvSpPr>
          <p:cNvPr id="168" name="CustomShape 5"/>
          <p:cNvSpPr/>
          <p:nvPr/>
        </p:nvSpPr>
        <p:spPr>
          <a:xfrm>
            <a:off x="105840" y="4359960"/>
            <a:ext cx="8928720" cy="10774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90000"/>
              </a:lnSpc>
            </a:pPr>
            <a:r>
              <a:rPr b="1" lang="et-EE" sz="2400" spc="-1" strike="noStrike">
                <a:solidFill>
                  <a:srgbClr val="c00000"/>
                </a:solidFill>
                <a:latin typeface="Bookman Old Style"/>
              </a:rPr>
              <a:t>Aga Juhani isa oli lasknud jalga.</a:t>
            </a:r>
            <a:r>
              <a:rPr b="1" lang="ru-RU" sz="2400" spc="-1" strike="noStrike">
                <a:solidFill>
                  <a:srgbClr val="c00000"/>
                </a:solidFill>
                <a:latin typeface="Bookman Old Style"/>
              </a:rPr>
              <a:t> </a:t>
            </a:r>
            <a:r>
              <a:rPr b="1" lang="ru-RU" sz="2400" spc="-32" strike="noStrike">
                <a:solidFill>
                  <a:srgbClr val="000000"/>
                </a:solidFill>
                <a:latin typeface="Arial Narrow"/>
              </a:rPr>
              <a:t>– А отец Юхана убежал.</a:t>
            </a:r>
            <a:endParaRPr b="0" lang="et-EE" sz="2400" spc="-1" strike="noStrike">
              <a:latin typeface="Arial"/>
            </a:endParaRPr>
          </a:p>
          <a:p>
            <a:pPr>
              <a:lnSpc>
                <a:spcPct val="90000"/>
              </a:lnSpc>
            </a:pPr>
            <a:r>
              <a:rPr b="1" lang="et-EE" sz="2400" spc="-1" strike="noStrike">
                <a:solidFill>
                  <a:srgbClr val="c00000"/>
                </a:solidFill>
                <a:latin typeface="Bookman Old Style"/>
              </a:rPr>
              <a:t>Pärast surma isa jätis Juhanile raha</a:t>
            </a:r>
            <a:r>
              <a:rPr b="1" lang="ru-RU" sz="2400" spc="-1" strike="noStrike">
                <a:solidFill>
                  <a:srgbClr val="c00000"/>
                </a:solidFill>
                <a:latin typeface="Bookman Old Style"/>
              </a:rPr>
              <a:t>. </a:t>
            </a:r>
            <a:r>
              <a:rPr b="1" lang="ru-RU" sz="2400" spc="-32" strike="noStrike">
                <a:solidFill>
                  <a:srgbClr val="000000"/>
                </a:solidFill>
                <a:latin typeface="Arial Narrow"/>
              </a:rPr>
              <a:t>– После смерти отец оставил Юхану денег.</a:t>
            </a:r>
            <a:endParaRPr b="0" lang="et-EE" sz="2400" spc="-1" strike="noStrike">
              <a:latin typeface="Arial"/>
            </a:endParaRPr>
          </a:p>
        </p:txBody>
      </p:sp>
      <p:sp>
        <p:nvSpPr>
          <p:cNvPr id="169" name="CustomShape 6"/>
          <p:cNvSpPr/>
          <p:nvPr/>
        </p:nvSpPr>
        <p:spPr>
          <a:xfrm>
            <a:off x="105840" y="549324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Eestis oli vaene elu.</a:t>
            </a:r>
            <a:r>
              <a:rPr b="1" lang="ru-RU" sz="2400" spc="-1" strike="noStrike">
                <a:solidFill>
                  <a:srgbClr val="c00000"/>
                </a:solidFill>
                <a:latin typeface="Bookman Old Style"/>
              </a:rPr>
              <a:t> </a:t>
            </a:r>
            <a:r>
              <a:rPr b="1" lang="ru-RU" sz="2400" spc="-32" strike="noStrike">
                <a:solidFill>
                  <a:srgbClr val="000000"/>
                </a:solidFill>
                <a:latin typeface="Arial Narrow"/>
              </a:rPr>
              <a:t>– В Эстонии жизнь была бедная.</a:t>
            </a:r>
            <a:endParaRPr b="0" lang="et-EE" sz="2400" spc="-1" strike="noStrike">
              <a:latin typeface="Arial"/>
            </a:endParaRPr>
          </a:p>
          <a:p>
            <a:pPr>
              <a:lnSpc>
                <a:spcPct val="100000"/>
              </a:lnSpc>
            </a:pPr>
            <a:r>
              <a:rPr b="1" lang="et-EE" sz="2400" spc="-120" strike="noStrike">
                <a:solidFill>
                  <a:srgbClr val="c00000"/>
                </a:solidFill>
                <a:latin typeface="Bookman Old Style"/>
              </a:rPr>
              <a:t>Juhan meestega</a:t>
            </a:r>
            <a:r>
              <a:rPr b="1" lang="ru-RU" sz="2400" spc="-120" strike="noStrike">
                <a:solidFill>
                  <a:srgbClr val="c00000"/>
                </a:solidFill>
                <a:latin typeface="Bookman Old Style"/>
              </a:rPr>
              <a:t> </a:t>
            </a:r>
            <a:r>
              <a:rPr b="1" lang="et-EE" sz="2400" spc="-120" strike="noStrike">
                <a:solidFill>
                  <a:srgbClr val="c00000"/>
                </a:solidFill>
                <a:latin typeface="Bookman Old Style"/>
              </a:rPr>
              <a:t>ja koos naisetega otsustasid sõita Siberisse.</a:t>
            </a:r>
            <a:r>
              <a:rPr b="1" lang="ru-RU" sz="2400" spc="-120" strike="noStrike">
                <a:solidFill>
                  <a:srgbClr val="000000"/>
                </a:solidFill>
                <a:latin typeface="Arial Narrow"/>
              </a:rPr>
              <a:t> </a:t>
            </a:r>
            <a:r>
              <a:rPr b="1" lang="ru-RU" sz="2400" spc="-32" strike="noStrike">
                <a:solidFill>
                  <a:srgbClr val="000000"/>
                </a:solidFill>
                <a:latin typeface="Arial Narrow"/>
              </a:rPr>
              <a:t>–</a:t>
            </a:r>
            <a:r>
              <a:rPr b="1" lang="et-EE" sz="2400" spc="-32" strike="noStrike">
                <a:solidFill>
                  <a:srgbClr val="000000"/>
                </a:solidFill>
                <a:latin typeface="Arial Narrow"/>
              </a:rPr>
              <a:t> </a:t>
            </a:r>
            <a:r>
              <a:rPr b="1" lang="ru-RU" sz="2400" spc="-32" strike="noStrike">
                <a:solidFill>
                  <a:srgbClr val="000000"/>
                </a:solidFill>
                <a:latin typeface="Arial Narrow"/>
              </a:rPr>
              <a:t>Юхан с мужиками вместе с жёнами решили уехать в Сибирь.</a:t>
            </a:r>
            <a:endParaRPr b="0" lang="et-EE" sz="2400" spc="-1" strike="noStrike">
              <a:latin typeface="Arial"/>
            </a:endParaRPr>
          </a:p>
        </p:txBody>
      </p:sp>
      <p:sp>
        <p:nvSpPr>
          <p:cNvPr id="170" name="CustomShape 7"/>
          <p:cNvSpPr/>
          <p:nvPr/>
        </p:nvSpPr>
        <p:spPr>
          <a:xfrm>
            <a:off x="4716000" y="1284480"/>
            <a:ext cx="403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1" name="CustomShape 8"/>
          <p:cNvSpPr/>
          <p:nvPr/>
        </p:nvSpPr>
        <p:spPr>
          <a:xfrm>
            <a:off x="179640" y="1609200"/>
            <a:ext cx="4968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2" name="CustomShape 9"/>
          <p:cNvSpPr/>
          <p:nvPr/>
        </p:nvSpPr>
        <p:spPr>
          <a:xfrm>
            <a:off x="5364000" y="1635840"/>
            <a:ext cx="247572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3" name="CustomShape 10"/>
          <p:cNvSpPr/>
          <p:nvPr/>
        </p:nvSpPr>
        <p:spPr>
          <a:xfrm>
            <a:off x="6804360" y="2423880"/>
            <a:ext cx="151164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4" name="CustomShape 11"/>
          <p:cNvSpPr/>
          <p:nvPr/>
        </p:nvSpPr>
        <p:spPr>
          <a:xfrm>
            <a:off x="179640" y="2798640"/>
            <a:ext cx="453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5" name="CustomShape 12"/>
          <p:cNvSpPr/>
          <p:nvPr/>
        </p:nvSpPr>
        <p:spPr>
          <a:xfrm>
            <a:off x="3996000" y="3564720"/>
            <a:ext cx="4896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6" name="CustomShape 13"/>
          <p:cNvSpPr/>
          <p:nvPr/>
        </p:nvSpPr>
        <p:spPr>
          <a:xfrm>
            <a:off x="179640" y="3940560"/>
            <a:ext cx="6120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7" name="CustomShape 14"/>
          <p:cNvSpPr/>
          <p:nvPr/>
        </p:nvSpPr>
        <p:spPr>
          <a:xfrm>
            <a:off x="5652000" y="4384800"/>
            <a:ext cx="259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8" name="CustomShape 15"/>
          <p:cNvSpPr/>
          <p:nvPr/>
        </p:nvSpPr>
        <p:spPr>
          <a:xfrm>
            <a:off x="3637080" y="5589360"/>
            <a:ext cx="381492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79" name="CustomShape 16"/>
          <p:cNvSpPr/>
          <p:nvPr/>
        </p:nvSpPr>
        <p:spPr>
          <a:xfrm>
            <a:off x="374400" y="6309360"/>
            <a:ext cx="73656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80" name="CustomShape 17"/>
          <p:cNvSpPr/>
          <p:nvPr/>
        </p:nvSpPr>
        <p:spPr>
          <a:xfrm>
            <a:off x="6264360" y="4750920"/>
            <a:ext cx="2340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81" name="CustomShape 18"/>
          <p:cNvSpPr/>
          <p:nvPr/>
        </p:nvSpPr>
        <p:spPr>
          <a:xfrm>
            <a:off x="179640" y="5095080"/>
            <a:ext cx="259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322" dur="indefinite" restart="never" nodeType="tmRoot">
          <p:childTnLst>
            <p:seq>
              <p:cTn id="323" dur="indefinite" nodeType="mainSeq">
                <p:childTnLst>
                  <p:par>
                    <p:cTn id="324" fill="hold">
                      <p:stCondLst>
                        <p:cond delay="indefinite"/>
                      </p:stCondLst>
                      <p:childTnLst>
                        <p:par>
                          <p:cTn id="325" fill="hold">
                            <p:stCondLst>
                              <p:cond delay="0"/>
                            </p:stCondLst>
                            <p:childTnLst>
                              <p:par>
                                <p:cTn id="326" nodeType="clickEffect" fill="hold" presetClass="exit" presetID="1">
                                  <p:stCondLst>
                                    <p:cond delay="0"/>
                                  </p:stCondLst>
                                  <p:childTnLst>
                                    <p:set>
                                      <p:cBhvr>
                                        <p:cTn id="327" dur="1" fill="hold">
                                          <p:stCondLst>
                                            <p:cond delay="0"/>
                                          </p:stCondLst>
                                        </p:cTn>
                                        <p:tgtEl>
                                          <p:spTgt spid="170"/>
                                        </p:tgtEl>
                                        <p:attrNameLst>
                                          <p:attrName>style.visibility</p:attrName>
                                        </p:attrNameLst>
                                      </p:cBhvr>
                                      <p:to>
                                        <p:strVal val="hidden"/>
                                      </p:to>
                                    </p:set>
                                  </p:childTnLst>
                                </p:cTn>
                              </p:par>
                              <p:par>
                                <p:cTn id="328" nodeType="withEffect" fill="hold" presetClass="exit" presetID="1">
                                  <p:stCondLst>
                                    <p:cond delay="0"/>
                                  </p:stCondLst>
                                  <p:childTnLst>
                                    <p:set>
                                      <p:cBhvr>
                                        <p:cTn id="329" dur="1" fill="hold">
                                          <p:stCondLst>
                                            <p:cond delay="0"/>
                                          </p:stCondLst>
                                        </p:cTn>
                                        <p:tgtEl>
                                          <p:spTgt spid="171"/>
                                        </p:tgtEl>
                                        <p:attrNameLst>
                                          <p:attrName>style.visibility</p:attrName>
                                        </p:attrNameLst>
                                      </p:cBhvr>
                                      <p:to>
                                        <p:strVal val="hidden"/>
                                      </p:to>
                                    </p:set>
                                  </p:childTnLst>
                                </p:cTn>
                              </p:par>
                            </p:childTnLst>
                          </p:cTn>
                        </p:par>
                      </p:childTnLst>
                    </p:cTn>
                  </p:par>
                  <p:par>
                    <p:cTn id="330" fill="hold">
                      <p:stCondLst>
                        <p:cond delay="indefinite"/>
                      </p:stCondLst>
                      <p:childTnLst>
                        <p:par>
                          <p:cTn id="331" fill="hold">
                            <p:stCondLst>
                              <p:cond delay="0"/>
                            </p:stCondLst>
                            <p:childTnLst>
                              <p:par>
                                <p:cTn id="332" nodeType="clickEffect" fill="hold" presetClass="exit" presetID="1">
                                  <p:stCondLst>
                                    <p:cond delay="0"/>
                                  </p:stCondLst>
                                  <p:childTnLst>
                                    <p:set>
                                      <p:cBhvr>
                                        <p:cTn id="333" dur="1" fill="hold">
                                          <p:stCondLst>
                                            <p:cond delay="0"/>
                                          </p:stCondLst>
                                        </p:cTn>
                                        <p:tgtEl>
                                          <p:spTgt spid="172"/>
                                        </p:tgtEl>
                                        <p:attrNameLst>
                                          <p:attrName>style.visibility</p:attrName>
                                        </p:attrNameLst>
                                      </p:cBhvr>
                                      <p:to>
                                        <p:strVal val="hidden"/>
                                      </p:to>
                                    </p:set>
                                  </p:childTnLst>
                                </p:cTn>
                              </p:par>
                            </p:childTnLst>
                          </p:cTn>
                        </p:par>
                      </p:childTnLst>
                    </p:cTn>
                  </p:par>
                  <p:par>
                    <p:cTn id="334" fill="hold">
                      <p:stCondLst>
                        <p:cond delay="indefinite"/>
                      </p:stCondLst>
                      <p:childTnLst>
                        <p:par>
                          <p:cTn id="335" fill="hold">
                            <p:stCondLst>
                              <p:cond delay="0"/>
                            </p:stCondLst>
                            <p:childTnLst>
                              <p:par>
                                <p:cTn id="336" nodeType="clickEffect" fill="hold" presetClass="entr" presetID="22" presetSubtype="4">
                                  <p:stCondLst>
                                    <p:cond delay="0"/>
                                  </p:stCondLst>
                                  <p:childTnLst>
                                    <p:set>
                                      <p:cBhvr>
                                        <p:cTn id="337" dur="1" fill="hold">
                                          <p:stCondLst>
                                            <p:cond delay="0"/>
                                          </p:stCondLst>
                                        </p:cTn>
                                        <p:tgtEl>
                                          <p:spTgt spid="166"/>
                                        </p:tgtEl>
                                        <p:attrNameLst>
                                          <p:attrName>style.visibility</p:attrName>
                                        </p:attrNameLst>
                                      </p:cBhvr>
                                      <p:to>
                                        <p:strVal val="visible"/>
                                      </p:to>
                                    </p:set>
                                    <p:animEffect filter="wipe(down)" transition="in">
                                      <p:cBhvr additive="repl">
                                        <p:cTn id="338" dur="500"/>
                                        <p:tgtEl>
                                          <p:spTgt spid="166"/>
                                        </p:tgtEl>
                                      </p:cBhvr>
                                    </p:animEffect>
                                  </p:childTnLst>
                                </p:cTn>
                              </p:par>
                              <p:par>
                                <p:cTn id="339" nodeType="withEffect" fill="hold" presetClass="entr" presetID="22" presetSubtype="4">
                                  <p:stCondLst>
                                    <p:cond delay="0"/>
                                  </p:stCondLst>
                                  <p:childTnLst>
                                    <p:set>
                                      <p:cBhvr>
                                        <p:cTn id="340" dur="1" fill="hold">
                                          <p:stCondLst>
                                            <p:cond delay="0"/>
                                          </p:stCondLst>
                                        </p:cTn>
                                        <p:tgtEl>
                                          <p:spTgt spid="173"/>
                                        </p:tgtEl>
                                        <p:attrNameLst>
                                          <p:attrName>style.visibility</p:attrName>
                                        </p:attrNameLst>
                                      </p:cBhvr>
                                      <p:to>
                                        <p:strVal val="visible"/>
                                      </p:to>
                                    </p:set>
                                    <p:animEffect filter="wipe(down)" transition="in">
                                      <p:cBhvr additive="repl">
                                        <p:cTn id="341" dur="500"/>
                                        <p:tgtEl>
                                          <p:spTgt spid="173"/>
                                        </p:tgtEl>
                                      </p:cBhvr>
                                    </p:animEffect>
                                  </p:childTnLst>
                                </p:cTn>
                              </p:par>
                              <p:par>
                                <p:cTn id="342" nodeType="withEffect" fill="hold" presetClass="entr" presetID="22" presetSubtype="4">
                                  <p:stCondLst>
                                    <p:cond delay="0"/>
                                  </p:stCondLst>
                                  <p:childTnLst>
                                    <p:set>
                                      <p:cBhvr>
                                        <p:cTn id="343" dur="1" fill="hold">
                                          <p:stCondLst>
                                            <p:cond delay="0"/>
                                          </p:stCondLst>
                                        </p:cTn>
                                        <p:tgtEl>
                                          <p:spTgt spid="174"/>
                                        </p:tgtEl>
                                        <p:attrNameLst>
                                          <p:attrName>style.visibility</p:attrName>
                                        </p:attrNameLst>
                                      </p:cBhvr>
                                      <p:to>
                                        <p:strVal val="visible"/>
                                      </p:to>
                                    </p:set>
                                    <p:animEffect filter="wipe(down)" transition="in">
                                      <p:cBhvr additive="repl">
                                        <p:cTn id="344" dur="500"/>
                                        <p:tgtEl>
                                          <p:spTgt spid="174"/>
                                        </p:tgtEl>
                                      </p:cBhvr>
                                    </p:animEffect>
                                  </p:childTnLst>
                                </p:cTn>
                              </p:par>
                            </p:childTnLst>
                          </p:cTn>
                        </p:par>
                      </p:childTnLst>
                    </p:cTn>
                  </p:par>
                  <p:par>
                    <p:cTn id="345" fill="hold">
                      <p:stCondLst>
                        <p:cond delay="indefinite"/>
                      </p:stCondLst>
                      <p:childTnLst>
                        <p:par>
                          <p:cTn id="346" fill="hold">
                            <p:stCondLst>
                              <p:cond delay="0"/>
                            </p:stCondLst>
                            <p:childTnLst>
                              <p:par>
                                <p:cTn id="347" nodeType="clickEffect" fill="hold" presetClass="exit" presetID="1">
                                  <p:stCondLst>
                                    <p:cond delay="0"/>
                                  </p:stCondLst>
                                  <p:childTnLst>
                                    <p:set>
                                      <p:cBhvr>
                                        <p:cTn id="348" dur="1" fill="hold">
                                          <p:stCondLst>
                                            <p:cond delay="0"/>
                                          </p:stCondLst>
                                        </p:cTn>
                                        <p:tgtEl>
                                          <p:spTgt spid="173"/>
                                        </p:tgtEl>
                                        <p:attrNameLst>
                                          <p:attrName>style.visibility</p:attrName>
                                        </p:attrNameLst>
                                      </p:cBhvr>
                                      <p:to>
                                        <p:strVal val="hidden"/>
                                      </p:to>
                                    </p:set>
                                  </p:childTnLst>
                                </p:cTn>
                              </p:par>
                              <p:par>
                                <p:cTn id="349" nodeType="withEffect" fill="hold" presetClass="exit" presetID="1">
                                  <p:stCondLst>
                                    <p:cond delay="0"/>
                                  </p:stCondLst>
                                  <p:childTnLst>
                                    <p:set>
                                      <p:cBhvr>
                                        <p:cTn id="350" dur="1" fill="hold">
                                          <p:stCondLst>
                                            <p:cond delay="0"/>
                                          </p:stCondLst>
                                        </p:cTn>
                                        <p:tgtEl>
                                          <p:spTgt spid="174"/>
                                        </p:tgtEl>
                                        <p:attrNameLst>
                                          <p:attrName>style.visibility</p:attrName>
                                        </p:attrNameLst>
                                      </p:cBhvr>
                                      <p:to>
                                        <p:strVal val="hidden"/>
                                      </p:to>
                                    </p:set>
                                  </p:childTnLst>
                                </p:cTn>
                              </p:par>
                            </p:childTnLst>
                          </p:cTn>
                        </p:par>
                      </p:childTnLst>
                    </p:cTn>
                  </p:par>
                  <p:par>
                    <p:cTn id="351" fill="hold">
                      <p:stCondLst>
                        <p:cond delay="indefinite"/>
                      </p:stCondLst>
                      <p:childTnLst>
                        <p:par>
                          <p:cTn id="352" fill="hold">
                            <p:stCondLst>
                              <p:cond delay="0"/>
                            </p:stCondLst>
                            <p:childTnLst>
                              <p:par>
                                <p:cTn id="353" nodeType="clickEffect" fill="hold" presetClass="entr" presetID="22" presetSubtype="4">
                                  <p:stCondLst>
                                    <p:cond delay="0"/>
                                  </p:stCondLst>
                                  <p:childTnLst>
                                    <p:set>
                                      <p:cBhvr>
                                        <p:cTn id="354" dur="1" fill="hold">
                                          <p:stCondLst>
                                            <p:cond delay="0"/>
                                          </p:stCondLst>
                                        </p:cTn>
                                        <p:tgtEl>
                                          <p:spTgt spid="167"/>
                                        </p:tgtEl>
                                        <p:attrNameLst>
                                          <p:attrName>style.visibility</p:attrName>
                                        </p:attrNameLst>
                                      </p:cBhvr>
                                      <p:to>
                                        <p:strVal val="visible"/>
                                      </p:to>
                                    </p:set>
                                    <p:animEffect filter="wipe(down)" transition="in">
                                      <p:cBhvr additive="repl">
                                        <p:cTn id="355" dur="500"/>
                                        <p:tgtEl>
                                          <p:spTgt spid="167"/>
                                        </p:tgtEl>
                                      </p:cBhvr>
                                    </p:animEffect>
                                  </p:childTnLst>
                                </p:cTn>
                              </p:par>
                              <p:par>
                                <p:cTn id="356" nodeType="withEffect" fill="hold" presetClass="entr" presetID="22" presetSubtype="4">
                                  <p:stCondLst>
                                    <p:cond delay="0"/>
                                  </p:stCondLst>
                                  <p:childTnLst>
                                    <p:set>
                                      <p:cBhvr>
                                        <p:cTn id="357" dur="1" fill="hold">
                                          <p:stCondLst>
                                            <p:cond delay="0"/>
                                          </p:stCondLst>
                                        </p:cTn>
                                        <p:tgtEl>
                                          <p:spTgt spid="175"/>
                                        </p:tgtEl>
                                        <p:attrNameLst>
                                          <p:attrName>style.visibility</p:attrName>
                                        </p:attrNameLst>
                                      </p:cBhvr>
                                      <p:to>
                                        <p:strVal val="visible"/>
                                      </p:to>
                                    </p:set>
                                    <p:animEffect filter="wipe(down)" transition="in">
                                      <p:cBhvr additive="repl">
                                        <p:cTn id="358" dur="500"/>
                                        <p:tgtEl>
                                          <p:spTgt spid="175"/>
                                        </p:tgtEl>
                                      </p:cBhvr>
                                    </p:animEffect>
                                  </p:childTnLst>
                                </p:cTn>
                              </p:par>
                              <p:par>
                                <p:cTn id="359" nodeType="withEffect" fill="hold" presetClass="entr" presetID="22" presetSubtype="4">
                                  <p:stCondLst>
                                    <p:cond delay="0"/>
                                  </p:stCondLst>
                                  <p:childTnLst>
                                    <p:set>
                                      <p:cBhvr>
                                        <p:cTn id="360" dur="1" fill="hold">
                                          <p:stCondLst>
                                            <p:cond delay="0"/>
                                          </p:stCondLst>
                                        </p:cTn>
                                        <p:tgtEl>
                                          <p:spTgt spid="176"/>
                                        </p:tgtEl>
                                        <p:attrNameLst>
                                          <p:attrName>style.visibility</p:attrName>
                                        </p:attrNameLst>
                                      </p:cBhvr>
                                      <p:to>
                                        <p:strVal val="visible"/>
                                      </p:to>
                                    </p:set>
                                    <p:animEffect filter="wipe(down)" transition="in">
                                      <p:cBhvr additive="repl">
                                        <p:cTn id="361" dur="500"/>
                                        <p:tgtEl>
                                          <p:spTgt spid="176"/>
                                        </p:tgtEl>
                                      </p:cBhvr>
                                    </p:animEffect>
                                  </p:childTnLst>
                                </p:cTn>
                              </p:par>
                            </p:childTnLst>
                          </p:cTn>
                        </p:par>
                      </p:childTnLst>
                    </p:cTn>
                  </p:par>
                  <p:par>
                    <p:cTn id="362" fill="hold">
                      <p:stCondLst>
                        <p:cond delay="indefinite"/>
                      </p:stCondLst>
                      <p:childTnLst>
                        <p:par>
                          <p:cTn id="363" fill="hold">
                            <p:stCondLst>
                              <p:cond delay="0"/>
                            </p:stCondLst>
                            <p:childTnLst>
                              <p:par>
                                <p:cTn id="364" nodeType="clickEffect" fill="hold" presetClass="exit" presetID="1">
                                  <p:stCondLst>
                                    <p:cond delay="0"/>
                                  </p:stCondLst>
                                  <p:childTnLst>
                                    <p:set>
                                      <p:cBhvr>
                                        <p:cTn id="365" dur="1" fill="hold">
                                          <p:stCondLst>
                                            <p:cond delay="0"/>
                                          </p:stCondLst>
                                        </p:cTn>
                                        <p:tgtEl>
                                          <p:spTgt spid="175"/>
                                        </p:tgtEl>
                                        <p:attrNameLst>
                                          <p:attrName>style.visibility</p:attrName>
                                        </p:attrNameLst>
                                      </p:cBhvr>
                                      <p:to>
                                        <p:strVal val="hidden"/>
                                      </p:to>
                                    </p:set>
                                  </p:childTnLst>
                                </p:cTn>
                              </p:par>
                              <p:par>
                                <p:cTn id="366" nodeType="withEffect" fill="hold" presetClass="exit" presetID="1">
                                  <p:stCondLst>
                                    <p:cond delay="0"/>
                                  </p:stCondLst>
                                  <p:childTnLst>
                                    <p:set>
                                      <p:cBhvr>
                                        <p:cTn id="367" dur="1" fill="hold">
                                          <p:stCondLst>
                                            <p:cond delay="0"/>
                                          </p:stCondLst>
                                        </p:cTn>
                                        <p:tgtEl>
                                          <p:spTgt spid="176"/>
                                        </p:tgtEl>
                                        <p:attrNameLst>
                                          <p:attrName>style.visibility</p:attrName>
                                        </p:attrNameLst>
                                      </p:cBhvr>
                                      <p:to>
                                        <p:strVal val="hidden"/>
                                      </p:to>
                                    </p:set>
                                  </p:childTnLst>
                                </p:cTn>
                              </p:par>
                            </p:childTnLst>
                          </p:cTn>
                        </p:par>
                      </p:childTnLst>
                    </p:cTn>
                  </p:par>
                  <p:par>
                    <p:cTn id="368" fill="hold">
                      <p:stCondLst>
                        <p:cond delay="indefinite"/>
                      </p:stCondLst>
                      <p:childTnLst>
                        <p:par>
                          <p:cTn id="369" fill="hold">
                            <p:stCondLst>
                              <p:cond delay="0"/>
                            </p:stCondLst>
                            <p:childTnLst>
                              <p:par>
                                <p:cTn id="370" nodeType="clickEffect" fill="hold" presetClass="entr" presetID="22" presetSubtype="4">
                                  <p:stCondLst>
                                    <p:cond delay="0"/>
                                  </p:stCondLst>
                                  <p:childTnLst>
                                    <p:set>
                                      <p:cBhvr>
                                        <p:cTn id="371" dur="1" fill="hold">
                                          <p:stCondLst>
                                            <p:cond delay="0"/>
                                          </p:stCondLst>
                                        </p:cTn>
                                        <p:tgtEl>
                                          <p:spTgt spid="168"/>
                                        </p:tgtEl>
                                        <p:attrNameLst>
                                          <p:attrName>style.visibility</p:attrName>
                                        </p:attrNameLst>
                                      </p:cBhvr>
                                      <p:to>
                                        <p:strVal val="visible"/>
                                      </p:to>
                                    </p:set>
                                    <p:animEffect filter="wipe(down)" transition="in">
                                      <p:cBhvr additive="repl">
                                        <p:cTn id="372" dur="500"/>
                                        <p:tgtEl>
                                          <p:spTgt spid="168"/>
                                        </p:tgtEl>
                                      </p:cBhvr>
                                    </p:animEffect>
                                  </p:childTnLst>
                                </p:cTn>
                              </p:par>
                              <p:par>
                                <p:cTn id="373" nodeType="withEffect" fill="hold" presetClass="entr" presetID="22" presetSubtype="4">
                                  <p:stCondLst>
                                    <p:cond delay="0"/>
                                  </p:stCondLst>
                                  <p:childTnLst>
                                    <p:set>
                                      <p:cBhvr>
                                        <p:cTn id="374" dur="1" fill="hold">
                                          <p:stCondLst>
                                            <p:cond delay="0"/>
                                          </p:stCondLst>
                                        </p:cTn>
                                        <p:tgtEl>
                                          <p:spTgt spid="177"/>
                                        </p:tgtEl>
                                        <p:attrNameLst>
                                          <p:attrName>style.visibility</p:attrName>
                                        </p:attrNameLst>
                                      </p:cBhvr>
                                      <p:to>
                                        <p:strVal val="visible"/>
                                      </p:to>
                                    </p:set>
                                    <p:animEffect filter="wipe(down)" transition="in">
                                      <p:cBhvr additive="repl">
                                        <p:cTn id="375" dur="500"/>
                                        <p:tgtEl>
                                          <p:spTgt spid="177"/>
                                        </p:tgtEl>
                                      </p:cBhvr>
                                    </p:animEffect>
                                  </p:childTnLst>
                                </p:cTn>
                              </p:par>
                              <p:par>
                                <p:cTn id="376" nodeType="withEffect" fill="hold" presetClass="entr" presetID="22" presetSubtype="4">
                                  <p:stCondLst>
                                    <p:cond delay="0"/>
                                  </p:stCondLst>
                                  <p:childTnLst>
                                    <p:set>
                                      <p:cBhvr>
                                        <p:cTn id="377" dur="1" fill="hold">
                                          <p:stCondLst>
                                            <p:cond delay="0"/>
                                          </p:stCondLst>
                                        </p:cTn>
                                        <p:tgtEl>
                                          <p:spTgt spid="180"/>
                                        </p:tgtEl>
                                        <p:attrNameLst>
                                          <p:attrName>style.visibility</p:attrName>
                                        </p:attrNameLst>
                                      </p:cBhvr>
                                      <p:to>
                                        <p:strVal val="visible"/>
                                      </p:to>
                                    </p:set>
                                    <p:animEffect filter="wipe(down)" transition="in">
                                      <p:cBhvr additive="repl">
                                        <p:cTn id="378" dur="500"/>
                                        <p:tgtEl>
                                          <p:spTgt spid="180"/>
                                        </p:tgtEl>
                                      </p:cBhvr>
                                    </p:animEffect>
                                  </p:childTnLst>
                                </p:cTn>
                              </p:par>
                              <p:par>
                                <p:cTn id="379" nodeType="withEffect" fill="hold" presetClass="entr" presetID="22" presetSubtype="4">
                                  <p:stCondLst>
                                    <p:cond delay="0"/>
                                  </p:stCondLst>
                                  <p:childTnLst>
                                    <p:set>
                                      <p:cBhvr>
                                        <p:cTn id="380" dur="1" fill="hold">
                                          <p:stCondLst>
                                            <p:cond delay="0"/>
                                          </p:stCondLst>
                                        </p:cTn>
                                        <p:tgtEl>
                                          <p:spTgt spid="181"/>
                                        </p:tgtEl>
                                        <p:attrNameLst>
                                          <p:attrName>style.visibility</p:attrName>
                                        </p:attrNameLst>
                                      </p:cBhvr>
                                      <p:to>
                                        <p:strVal val="visible"/>
                                      </p:to>
                                    </p:set>
                                    <p:animEffect filter="wipe(down)" transition="in">
                                      <p:cBhvr additive="repl">
                                        <p:cTn id="381" dur="500"/>
                                        <p:tgtEl>
                                          <p:spTgt spid="181"/>
                                        </p:tgtEl>
                                      </p:cBhvr>
                                    </p:animEffect>
                                  </p:childTnLst>
                                </p:cTn>
                              </p:par>
                            </p:childTnLst>
                          </p:cTn>
                        </p:par>
                      </p:childTnLst>
                    </p:cTn>
                  </p:par>
                  <p:par>
                    <p:cTn id="382" fill="hold">
                      <p:stCondLst>
                        <p:cond delay="indefinite"/>
                      </p:stCondLst>
                      <p:childTnLst>
                        <p:par>
                          <p:cTn id="383" fill="hold">
                            <p:stCondLst>
                              <p:cond delay="0"/>
                            </p:stCondLst>
                            <p:childTnLst>
                              <p:par>
                                <p:cTn id="384" nodeType="clickEffect" fill="hold" presetClass="exit" presetID="1">
                                  <p:stCondLst>
                                    <p:cond delay="0"/>
                                  </p:stCondLst>
                                  <p:childTnLst>
                                    <p:set>
                                      <p:cBhvr>
                                        <p:cTn id="385" dur="1" fill="hold">
                                          <p:stCondLst>
                                            <p:cond delay="0"/>
                                          </p:stCondLst>
                                        </p:cTn>
                                        <p:tgtEl>
                                          <p:spTgt spid="177"/>
                                        </p:tgtEl>
                                        <p:attrNameLst>
                                          <p:attrName>style.visibility</p:attrName>
                                        </p:attrNameLst>
                                      </p:cBhvr>
                                      <p:to>
                                        <p:strVal val="hidden"/>
                                      </p:to>
                                    </p:set>
                                  </p:childTnLst>
                                </p:cTn>
                              </p:par>
                            </p:childTnLst>
                          </p:cTn>
                        </p:par>
                      </p:childTnLst>
                    </p:cTn>
                  </p:par>
                  <p:par>
                    <p:cTn id="386" fill="hold">
                      <p:stCondLst>
                        <p:cond delay="indefinite"/>
                      </p:stCondLst>
                      <p:childTnLst>
                        <p:par>
                          <p:cTn id="387" fill="hold">
                            <p:stCondLst>
                              <p:cond delay="0"/>
                            </p:stCondLst>
                            <p:childTnLst>
                              <p:par>
                                <p:cTn id="388" nodeType="clickEffect" fill="hold" presetClass="exit" presetID="1">
                                  <p:stCondLst>
                                    <p:cond delay="0"/>
                                  </p:stCondLst>
                                  <p:childTnLst>
                                    <p:set>
                                      <p:cBhvr>
                                        <p:cTn id="389" dur="1" fill="hold">
                                          <p:stCondLst>
                                            <p:cond delay="0"/>
                                          </p:stCondLst>
                                        </p:cTn>
                                        <p:tgtEl>
                                          <p:spTgt spid="180"/>
                                        </p:tgtEl>
                                        <p:attrNameLst>
                                          <p:attrName>style.visibility</p:attrName>
                                        </p:attrNameLst>
                                      </p:cBhvr>
                                      <p:to>
                                        <p:strVal val="hidden"/>
                                      </p:to>
                                    </p:set>
                                  </p:childTnLst>
                                </p:cTn>
                              </p:par>
                              <p:par>
                                <p:cTn id="390" nodeType="withEffect" fill="hold" presetClass="exit" presetID="1">
                                  <p:stCondLst>
                                    <p:cond delay="0"/>
                                  </p:stCondLst>
                                  <p:childTnLst>
                                    <p:set>
                                      <p:cBhvr>
                                        <p:cTn id="391" dur="1" fill="hold">
                                          <p:stCondLst>
                                            <p:cond delay="0"/>
                                          </p:stCondLst>
                                        </p:cTn>
                                        <p:tgtEl>
                                          <p:spTgt spid="181"/>
                                        </p:tgtEl>
                                        <p:attrNameLst>
                                          <p:attrName>style.visibility</p:attrName>
                                        </p:attrNameLst>
                                      </p:cBhvr>
                                      <p:to>
                                        <p:strVal val="hidden"/>
                                      </p:to>
                                    </p:set>
                                  </p:childTnLst>
                                </p:cTn>
                              </p:par>
                            </p:childTnLst>
                          </p:cTn>
                        </p:par>
                      </p:childTnLst>
                    </p:cTn>
                  </p:par>
                  <p:par>
                    <p:cTn id="392" fill="hold">
                      <p:stCondLst>
                        <p:cond delay="indefinite"/>
                      </p:stCondLst>
                      <p:childTnLst>
                        <p:par>
                          <p:cTn id="393" fill="hold">
                            <p:stCondLst>
                              <p:cond delay="0"/>
                            </p:stCondLst>
                            <p:childTnLst>
                              <p:par>
                                <p:cTn id="394" nodeType="clickEffect" fill="hold" presetClass="entr" presetID="22" presetSubtype="4">
                                  <p:stCondLst>
                                    <p:cond delay="0"/>
                                  </p:stCondLst>
                                  <p:childTnLst>
                                    <p:set>
                                      <p:cBhvr>
                                        <p:cTn id="395" dur="1" fill="hold">
                                          <p:stCondLst>
                                            <p:cond delay="0"/>
                                          </p:stCondLst>
                                        </p:cTn>
                                        <p:tgtEl>
                                          <p:spTgt spid="169"/>
                                        </p:tgtEl>
                                        <p:attrNameLst>
                                          <p:attrName>style.visibility</p:attrName>
                                        </p:attrNameLst>
                                      </p:cBhvr>
                                      <p:to>
                                        <p:strVal val="visible"/>
                                      </p:to>
                                    </p:set>
                                    <p:animEffect filter="wipe(down)" transition="in">
                                      <p:cBhvr additive="repl">
                                        <p:cTn id="396" dur="500"/>
                                        <p:tgtEl>
                                          <p:spTgt spid="169"/>
                                        </p:tgtEl>
                                      </p:cBhvr>
                                    </p:animEffect>
                                  </p:childTnLst>
                                </p:cTn>
                              </p:par>
                              <p:par>
                                <p:cTn id="397" nodeType="withEffect" fill="hold" presetClass="entr" presetID="22" presetSubtype="4">
                                  <p:stCondLst>
                                    <p:cond delay="0"/>
                                  </p:stCondLst>
                                  <p:childTnLst>
                                    <p:set>
                                      <p:cBhvr>
                                        <p:cTn id="398" dur="1" fill="hold">
                                          <p:stCondLst>
                                            <p:cond delay="0"/>
                                          </p:stCondLst>
                                        </p:cTn>
                                        <p:tgtEl>
                                          <p:spTgt spid="178"/>
                                        </p:tgtEl>
                                        <p:attrNameLst>
                                          <p:attrName>style.visibility</p:attrName>
                                        </p:attrNameLst>
                                      </p:cBhvr>
                                      <p:to>
                                        <p:strVal val="visible"/>
                                      </p:to>
                                    </p:set>
                                    <p:animEffect filter="wipe(down)" transition="in">
                                      <p:cBhvr additive="repl">
                                        <p:cTn id="399" dur="500"/>
                                        <p:tgtEl>
                                          <p:spTgt spid="178"/>
                                        </p:tgtEl>
                                      </p:cBhvr>
                                    </p:animEffect>
                                  </p:childTnLst>
                                </p:cTn>
                              </p:par>
                              <p:par>
                                <p:cTn id="400" nodeType="withEffect" fill="hold" presetClass="entr" presetID="22" presetSubtype="4">
                                  <p:stCondLst>
                                    <p:cond delay="0"/>
                                  </p:stCondLst>
                                  <p:childTnLst>
                                    <p:set>
                                      <p:cBhvr>
                                        <p:cTn id="401" dur="1" fill="hold">
                                          <p:stCondLst>
                                            <p:cond delay="0"/>
                                          </p:stCondLst>
                                        </p:cTn>
                                        <p:tgtEl>
                                          <p:spTgt spid="179"/>
                                        </p:tgtEl>
                                        <p:attrNameLst>
                                          <p:attrName>style.visibility</p:attrName>
                                        </p:attrNameLst>
                                      </p:cBhvr>
                                      <p:to>
                                        <p:strVal val="visible"/>
                                      </p:to>
                                    </p:set>
                                    <p:animEffect filter="wipe(down)" transition="in">
                                      <p:cBhvr additive="repl">
                                        <p:cTn id="402" dur="500"/>
                                        <p:tgtEl>
                                          <p:spTgt spid="179"/>
                                        </p:tgtEl>
                                      </p:cBhvr>
                                    </p:animEffect>
                                  </p:childTnLst>
                                </p:cTn>
                              </p:par>
                            </p:childTnLst>
                          </p:cTn>
                        </p:par>
                      </p:childTnLst>
                    </p:cTn>
                  </p:par>
                  <p:par>
                    <p:cTn id="403" fill="hold">
                      <p:stCondLst>
                        <p:cond delay="indefinite"/>
                      </p:stCondLst>
                      <p:childTnLst>
                        <p:par>
                          <p:cTn id="404" fill="hold">
                            <p:stCondLst>
                              <p:cond delay="0"/>
                            </p:stCondLst>
                            <p:childTnLst>
                              <p:par>
                                <p:cTn id="405" nodeType="clickEffect" fill="hold" presetClass="exit" presetID="1">
                                  <p:stCondLst>
                                    <p:cond delay="0"/>
                                  </p:stCondLst>
                                  <p:childTnLst>
                                    <p:set>
                                      <p:cBhvr>
                                        <p:cTn id="406" dur="1" fill="hold">
                                          <p:stCondLst>
                                            <p:cond delay="0"/>
                                          </p:stCondLst>
                                        </p:cTn>
                                        <p:tgtEl>
                                          <p:spTgt spid="178"/>
                                        </p:tgtEl>
                                        <p:attrNameLst>
                                          <p:attrName>style.visibility</p:attrName>
                                        </p:attrNameLst>
                                      </p:cBhvr>
                                      <p:to>
                                        <p:strVal val="hidden"/>
                                      </p:to>
                                    </p:set>
                                  </p:childTnLst>
                                </p:cTn>
                              </p:par>
                            </p:childTnLst>
                          </p:cTn>
                        </p:par>
                      </p:childTnLst>
                    </p:cTn>
                  </p:par>
                  <p:par>
                    <p:cTn id="407" fill="hold">
                      <p:stCondLst>
                        <p:cond delay="indefinite"/>
                      </p:stCondLst>
                      <p:childTnLst>
                        <p:par>
                          <p:cTn id="408" fill="hold">
                            <p:stCondLst>
                              <p:cond delay="0"/>
                            </p:stCondLst>
                            <p:childTnLst>
                              <p:par>
                                <p:cTn id="409" nodeType="clickEffect" fill="hold" presetClass="exit" presetID="1">
                                  <p:stCondLst>
                                    <p:cond delay="0"/>
                                  </p:stCondLst>
                                  <p:childTnLst>
                                    <p:set>
                                      <p:cBhvr>
                                        <p:cTn id="410" dur="1" fill="hold">
                                          <p:stCondLst>
                                            <p:cond delay="0"/>
                                          </p:stCondLst>
                                        </p:cTn>
                                        <p:tgtEl>
                                          <p:spTgt spid="1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CustomShape 1"/>
          <p:cNvSpPr/>
          <p:nvPr/>
        </p:nvSpPr>
        <p:spPr>
          <a:xfrm>
            <a:off x="107640" y="101376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 strike="noStrike">
                <a:solidFill>
                  <a:srgbClr val="c00000"/>
                </a:solidFill>
                <a:latin typeface="Bookman Old Style"/>
              </a:rPr>
              <a:t>N</a:t>
            </a:r>
            <a:r>
              <a:rPr b="1" lang="fi-FI" sz="2400" spc="-1" strike="noStrike">
                <a:solidFill>
                  <a:srgbClr val="c00000"/>
                </a:solidFill>
                <a:latin typeface="Bookman Old Style"/>
              </a:rPr>
              <a:t>üüd on meie rongisõit otsas</a:t>
            </a:r>
            <a:r>
              <a:rPr b="1" lang="et-EE" sz="2400" spc="-1" strike="noStrike">
                <a:solidFill>
                  <a:srgbClr val="c00000"/>
                </a:solidFill>
                <a:latin typeface="Bookman Old Style"/>
              </a:rPr>
              <a:t>. </a:t>
            </a:r>
            <a:r>
              <a:rPr b="1" lang="ru-RU" sz="2400" spc="-1" strike="noStrike">
                <a:solidFill>
                  <a:srgbClr val="000000"/>
                </a:solidFill>
                <a:latin typeface="Arial Narrow"/>
              </a:rPr>
              <a:t>– Теперь наша поездка в поезде закончилась. </a:t>
            </a:r>
            <a:r>
              <a:rPr b="1" lang="et-EE" sz="2400" spc="-1" strike="noStrike">
                <a:solidFill>
                  <a:srgbClr val="c00000"/>
                </a:solidFill>
                <a:latin typeface="Bookman Old Style"/>
              </a:rPr>
              <a:t>O</a:t>
            </a:r>
            <a:r>
              <a:rPr b="1" lang="fi-FI" sz="2400" spc="-1" strike="noStrike">
                <a:solidFill>
                  <a:srgbClr val="c00000"/>
                </a:solidFill>
                <a:latin typeface="Bookman Old Style"/>
              </a:rPr>
              <a:t>n tarvis leida voorimehi, kes viiks meid kohale.</a:t>
            </a:r>
            <a:r>
              <a:rPr b="1" lang="ru-RU" sz="2400" spc="-1" strike="noStrike">
                <a:solidFill>
                  <a:srgbClr val="000000"/>
                </a:solidFill>
                <a:latin typeface="Arial Narrow"/>
              </a:rPr>
              <a:t> – Надо найти извозчиков, кто отвёз бы нас на место.</a:t>
            </a:r>
            <a:endParaRPr b="0" lang="et-EE" sz="2400" spc="-1" strike="noStrike">
              <a:latin typeface="Arial"/>
            </a:endParaRPr>
          </a:p>
        </p:txBody>
      </p:sp>
      <p:sp>
        <p:nvSpPr>
          <p:cNvPr id="183" name="CustomShape 2"/>
          <p:cNvSpPr/>
          <p:nvPr/>
        </p:nvSpPr>
        <p:spPr>
          <a:xfrm>
            <a:off x="122400" y="228384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41" strike="noStrike">
                <a:solidFill>
                  <a:srgbClr val="c00000"/>
                </a:solidFill>
                <a:latin typeface="Bookman Old Style"/>
              </a:rPr>
              <a:t>Aga kust neid leida</a:t>
            </a:r>
            <a:r>
              <a:rPr b="1" lang="ru-RU" sz="2400" spc="-41" strike="noStrike">
                <a:solidFill>
                  <a:srgbClr val="c00000"/>
                </a:solidFill>
                <a:latin typeface="Bookman Old Style"/>
              </a:rPr>
              <a:t>!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Но где их найти! </a:t>
            </a:r>
            <a:r>
              <a:rPr b="1" lang="fi-FI" sz="2400" spc="-41" strike="noStrike">
                <a:solidFill>
                  <a:srgbClr val="c00000"/>
                </a:solidFill>
                <a:latin typeface="Bookman Old Style"/>
              </a:rPr>
              <a:t>Kulikovo laadapäevad </a:t>
            </a:r>
            <a:r>
              <a:rPr b="1" lang="fi-FI" sz="2400" spc="-1" strike="noStrike">
                <a:solidFill>
                  <a:srgbClr val="c00000"/>
                </a:solidFill>
                <a:latin typeface="Bookman Old Style"/>
              </a:rPr>
              <a:t>on möödas</a:t>
            </a:r>
            <a:r>
              <a:rPr b="1" lang="ru-RU" sz="2400" spc="-1" strike="noStrike">
                <a:solidFill>
                  <a:srgbClr val="c00000"/>
                </a:solidFill>
                <a:latin typeface="Bookman Old Style"/>
              </a:rPr>
              <a:t>. </a:t>
            </a:r>
            <a:r>
              <a:rPr b="1" lang="ru-RU" sz="2400" spc="-41" strike="noStrike">
                <a:solidFill>
                  <a:srgbClr val="000000"/>
                </a:solidFill>
                <a:latin typeface="Arial Narrow"/>
              </a:rPr>
              <a:t>–</a:t>
            </a:r>
            <a:r>
              <a:rPr b="1" lang="ru-RU" sz="2400" spc="-1" strike="noStrike">
                <a:solidFill>
                  <a:srgbClr val="c00000"/>
                </a:solidFill>
                <a:latin typeface="Bookman Old Style"/>
              </a:rPr>
              <a:t> </a:t>
            </a:r>
            <a:r>
              <a:rPr b="1" lang="ru-RU" sz="2400" spc="-1" strike="noStrike">
                <a:solidFill>
                  <a:srgbClr val="000000"/>
                </a:solidFill>
                <a:latin typeface="Arial Narrow"/>
              </a:rPr>
              <a:t>Куликовские ярмарочные дни прошли.</a:t>
            </a:r>
            <a:endParaRPr b="0" lang="et-EE" sz="2400" spc="-1" strike="noStrike">
              <a:latin typeface="Arial"/>
            </a:endParaRPr>
          </a:p>
          <a:p>
            <a:pPr>
              <a:lnSpc>
                <a:spcPct val="100000"/>
              </a:lnSpc>
            </a:pPr>
            <a:r>
              <a:rPr b="1" lang="et-EE" sz="2400" spc="-1" strike="noStrike">
                <a:solidFill>
                  <a:srgbClr val="c00000"/>
                </a:solidFill>
                <a:latin typeface="Bookman Old Style"/>
              </a:rPr>
              <a:t>Meile</a:t>
            </a:r>
            <a:r>
              <a:rPr b="1" lang="fi-FI" sz="2400" spc="-1" strike="noStrike">
                <a:solidFill>
                  <a:srgbClr val="c00000"/>
                </a:solidFill>
                <a:latin typeface="Bookman Old Style"/>
              </a:rPr>
              <a:t> on tarvis mitut vankrid</a:t>
            </a:r>
            <a:r>
              <a:rPr b="1" lang="et-EE" sz="2400" spc="-1" strike="noStrike">
                <a:solidFill>
                  <a:srgbClr val="c00000"/>
                </a:solidFill>
                <a:latin typeface="Bookman Old Style"/>
              </a:rPr>
              <a:t>.</a:t>
            </a:r>
            <a:r>
              <a:rPr b="1" lang="ru-RU" sz="2400" spc="-41" strike="noStrike">
                <a:solidFill>
                  <a:srgbClr val="000000"/>
                </a:solidFill>
                <a:latin typeface="Arial Narrow"/>
              </a:rPr>
              <a:t> –</a:t>
            </a:r>
            <a:r>
              <a:rPr b="1" lang="ru-RU" sz="2400" spc="-1" strike="noStrike">
                <a:solidFill>
                  <a:srgbClr val="c00000"/>
                </a:solidFill>
                <a:latin typeface="Bookman Old Style"/>
              </a:rPr>
              <a:t> </a:t>
            </a:r>
            <a:r>
              <a:rPr b="1" lang="ru-RU" sz="2400" spc="-1" strike="noStrike">
                <a:solidFill>
                  <a:srgbClr val="000000"/>
                </a:solidFill>
                <a:latin typeface="Arial Narrow"/>
              </a:rPr>
              <a:t>Нам надо несколько телег.</a:t>
            </a:r>
            <a:endParaRPr b="0" lang="et-EE" sz="2400" spc="-1" strike="noStrike">
              <a:latin typeface="Arial"/>
            </a:endParaRPr>
          </a:p>
        </p:txBody>
      </p:sp>
      <p:sp>
        <p:nvSpPr>
          <p:cNvPr id="184" name="CustomShape 3"/>
          <p:cNvSpPr/>
          <p:nvPr/>
        </p:nvSpPr>
        <p:spPr>
          <a:xfrm>
            <a:off x="112680" y="5193000"/>
            <a:ext cx="8928720" cy="155340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ru-RU" sz="2400" spc="-41" strike="noStrike">
                <a:solidFill>
                  <a:srgbClr val="000000"/>
                </a:solidFill>
                <a:latin typeface="Arial Narrow"/>
              </a:rPr>
              <a:t>Бедро</a:t>
            </a:r>
            <a:r>
              <a:rPr b="1" lang="ru-RU" sz="2400" spc="-41" strike="noStrike">
                <a:solidFill>
                  <a:srgbClr val="c00000"/>
                </a:solidFill>
                <a:latin typeface="Bookman Old Style"/>
              </a:rPr>
              <a:t> – </a:t>
            </a:r>
            <a:r>
              <a:rPr b="1" lang="et-EE" sz="2400" spc="-41" strike="noStrike">
                <a:solidFill>
                  <a:srgbClr val="c00000"/>
                </a:solidFill>
                <a:latin typeface="Bookman Old Style"/>
              </a:rPr>
              <a:t>puus; kints; reis </a:t>
            </a:r>
            <a:r>
              <a:rPr b="1" lang="et-EE" sz="2400" spc="-41" strike="noStrike">
                <a:solidFill>
                  <a:srgbClr val="c00000"/>
                </a:solidFill>
                <a:latin typeface="Arial Narrow"/>
              </a:rPr>
              <a:t>(</a:t>
            </a:r>
            <a:r>
              <a:rPr b="1" lang="et-EE" sz="2400" spc="-41" strike="noStrike">
                <a:solidFill>
                  <a:srgbClr val="000000"/>
                </a:solidFill>
                <a:latin typeface="Arial Narrow"/>
              </a:rPr>
              <a:t>reie, </a:t>
            </a:r>
            <a:r>
              <a:rPr b="1" lang="et-EE" sz="2400" spc="-41" strike="noStrike">
                <a:solidFill>
                  <a:srgbClr val="0000ff"/>
                </a:solidFill>
                <a:latin typeface="Arial Narrow"/>
              </a:rPr>
              <a:t>reit</a:t>
            </a:r>
            <a:r>
              <a:rPr b="1" lang="et-EE" sz="2400" spc="-41" strike="noStrike">
                <a:solidFill>
                  <a:srgbClr val="c00000"/>
                </a:solidFill>
                <a:latin typeface="Arial Narrow"/>
              </a:rPr>
              <a:t>)</a:t>
            </a:r>
            <a:r>
              <a:rPr b="1" lang="et-EE" sz="2400" spc="-41" strike="noStrike">
                <a:solidFill>
                  <a:srgbClr val="c00000"/>
                </a:solidFill>
                <a:latin typeface="Bookman Old Style"/>
              </a:rPr>
              <a:t>. Reis </a:t>
            </a:r>
            <a:r>
              <a:rPr b="1" lang="ru-RU" sz="2400" spc="-41" strike="noStrike">
                <a:solidFill>
                  <a:srgbClr val="000000"/>
                </a:solidFill>
                <a:latin typeface="Arial Narrow"/>
              </a:rPr>
              <a:t>–</a:t>
            </a:r>
            <a:r>
              <a:rPr b="1" lang="et-EE" sz="2400" spc="-41" strike="noStrike">
                <a:solidFill>
                  <a:srgbClr val="000000"/>
                </a:solidFill>
                <a:latin typeface="Arial Narrow"/>
              </a:rPr>
              <a:t> </a:t>
            </a:r>
            <a:r>
              <a:rPr b="1" lang="ru-RU" sz="2400" spc="-41" strike="noStrike">
                <a:solidFill>
                  <a:srgbClr val="000000"/>
                </a:solidFill>
                <a:latin typeface="Arial Narrow"/>
              </a:rPr>
              <a:t>поездка, путешествие.</a:t>
            </a:r>
            <a:endParaRPr b="0" lang="et-EE" sz="2400" spc="-1" strike="noStrike">
              <a:latin typeface="Arial"/>
            </a:endParaRPr>
          </a:p>
          <a:p>
            <a:pPr>
              <a:lnSpc>
                <a:spcPct val="100000"/>
              </a:lnSpc>
            </a:pPr>
            <a:r>
              <a:rPr b="1" lang="et-EE" sz="2400" spc="-1" strike="noStrike">
                <a:solidFill>
                  <a:srgbClr val="c00000"/>
                </a:solidFill>
                <a:latin typeface="Bookman Old Style"/>
              </a:rPr>
              <a:t>Laia</a:t>
            </a:r>
            <a:r>
              <a:rPr b="1" lang="et-EE" sz="2400" spc="-1" strike="noStrike">
                <a:solidFill>
                  <a:srgbClr val="0000ff"/>
                </a:solidFill>
                <a:latin typeface="Bookman Old Style"/>
              </a:rPr>
              <a:t>lõua</a:t>
            </a:r>
            <a:r>
              <a:rPr b="1" lang="et-EE" sz="2400" spc="-1" strike="noStrike">
                <a:solidFill>
                  <a:srgbClr val="c00000"/>
                </a:solidFill>
                <a:latin typeface="Bookman Old Style"/>
              </a:rPr>
              <a:t>line Kadri ütles </a:t>
            </a:r>
            <a:r>
              <a:rPr b="1" lang="et-EE" sz="2400" spc="-1" strike="noStrike">
                <a:solidFill>
                  <a:srgbClr val="0000ff"/>
                </a:solidFill>
                <a:latin typeface="Bookman Old Style"/>
              </a:rPr>
              <a:t>reit</a:t>
            </a:r>
            <a:r>
              <a:rPr b="1" lang="et-EE" sz="2400" spc="-1" strike="noStrike">
                <a:solidFill>
                  <a:srgbClr val="c00000"/>
                </a:solidFill>
                <a:latin typeface="Bookman Old Style"/>
              </a:rPr>
              <a:t> sügades: „Juhanil ei ole </a:t>
            </a:r>
            <a:r>
              <a:rPr b="1" lang="et-EE" sz="2400" spc="-52" strike="noStrike">
                <a:solidFill>
                  <a:srgbClr val="c00000"/>
                </a:solidFill>
                <a:latin typeface="Bookman Old Style"/>
              </a:rPr>
              <a:t>muud midagi meeles, ainult naiste valikud. </a:t>
            </a:r>
            <a:r>
              <a:rPr b="1" lang="ru-RU" sz="2400" spc="-52" strike="noStrike">
                <a:solidFill>
                  <a:srgbClr val="000000"/>
                </a:solidFill>
                <a:latin typeface="Arial Narrow"/>
              </a:rPr>
              <a:t>–</a:t>
            </a:r>
            <a:r>
              <a:rPr b="1" lang="et-EE" sz="2400" spc="-52" strike="noStrike">
                <a:solidFill>
                  <a:srgbClr val="000000"/>
                </a:solidFill>
                <a:latin typeface="Arial Narrow"/>
              </a:rPr>
              <a:t> </a:t>
            </a:r>
            <a:r>
              <a:rPr b="1" lang="ru-RU" sz="2400" spc="-52" strike="noStrike">
                <a:solidFill>
                  <a:srgbClr val="000000"/>
                </a:solidFill>
                <a:latin typeface="Arial Narrow"/>
              </a:rPr>
              <a:t>Кадри сказала</a:t>
            </a:r>
            <a:r>
              <a:rPr b="1" lang="ru-RU" sz="2400" spc="-1" strike="noStrike">
                <a:solidFill>
                  <a:srgbClr val="000000"/>
                </a:solidFill>
                <a:latin typeface="Arial Narrow"/>
              </a:rPr>
              <a:t>, </a:t>
            </a:r>
            <a:r>
              <a:rPr b="1" lang="ru-RU" sz="2400" spc="-120" strike="noStrike">
                <a:solidFill>
                  <a:srgbClr val="000000"/>
                </a:solidFill>
                <a:latin typeface="Arial Narrow"/>
              </a:rPr>
              <a:t>бедро почёсывая: „У Юхана нет больше ничего на уме, только женские юбки. </a:t>
            </a:r>
            <a:endParaRPr b="0" lang="et-EE" sz="2400" spc="-1" strike="noStrike">
              <a:latin typeface="Arial"/>
            </a:endParaRPr>
          </a:p>
        </p:txBody>
      </p:sp>
      <p:sp>
        <p:nvSpPr>
          <p:cNvPr id="185" name="CustomShape 4"/>
          <p:cNvSpPr/>
          <p:nvPr/>
        </p:nvSpPr>
        <p:spPr>
          <a:xfrm>
            <a:off x="112680" y="76320"/>
            <a:ext cx="8928720" cy="85788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et-EE" sz="2800" spc="-1" strike="noStrike">
                <a:solidFill>
                  <a:srgbClr val="c00000"/>
                </a:solidFill>
                <a:latin typeface="Bookman Old Style"/>
              </a:rPr>
              <a:t>Esimesed Solotoj Niva küla asunikud. </a:t>
            </a:r>
            <a:r>
              <a:rPr b="1" lang="ru-RU" sz="2800" spc="-1" strike="noStrike">
                <a:solidFill>
                  <a:srgbClr val="c00000"/>
                </a:solidFill>
                <a:latin typeface="Bookman Old Style"/>
              </a:rPr>
              <a:t>Часть 1.</a:t>
            </a:r>
            <a:endParaRPr b="0" lang="et-EE" sz="2800" spc="-1" strike="noStrike">
              <a:latin typeface="Arial"/>
            </a:endParaRPr>
          </a:p>
          <a:p>
            <a:pPr algn="ctr">
              <a:lnSpc>
                <a:spcPct val="90000"/>
              </a:lnSpc>
            </a:pPr>
            <a:r>
              <a:rPr b="1" lang="ru-RU" sz="2800" spc="-1" strike="noStrike">
                <a:solidFill>
                  <a:srgbClr val="640000"/>
                </a:solidFill>
                <a:latin typeface="Arial Narrow"/>
              </a:rPr>
              <a:t>Первые основатели деревни Золотая Нива.</a:t>
            </a:r>
            <a:endParaRPr b="0" lang="et-EE" sz="2800" spc="-1" strike="noStrike">
              <a:latin typeface="Arial"/>
            </a:endParaRPr>
          </a:p>
        </p:txBody>
      </p:sp>
      <p:sp>
        <p:nvSpPr>
          <p:cNvPr id="186" name="CustomShape 5"/>
          <p:cNvSpPr/>
          <p:nvPr/>
        </p:nvSpPr>
        <p:spPr>
          <a:xfrm>
            <a:off x="112680" y="3553560"/>
            <a:ext cx="8928720" cy="118764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100" strike="noStrike">
                <a:solidFill>
                  <a:srgbClr val="c00000"/>
                </a:solidFill>
                <a:latin typeface="Bookman Old Style"/>
              </a:rPr>
              <a:t>Aitab kahestki</a:t>
            </a:r>
            <a:r>
              <a:rPr b="1" lang="ru-RU" sz="2400" spc="-100" strike="noStrike">
                <a:solidFill>
                  <a:srgbClr val="c00000"/>
                </a:solidFill>
                <a:latin typeface="Bookman Old Style"/>
              </a:rPr>
              <a:t>. </a:t>
            </a:r>
            <a:r>
              <a:rPr b="1" lang="ru-RU" sz="2400" spc="-100" strike="noStrike">
                <a:solidFill>
                  <a:srgbClr val="000000"/>
                </a:solidFill>
                <a:latin typeface="Arial Narrow"/>
              </a:rPr>
              <a:t>–</a:t>
            </a:r>
            <a:r>
              <a:rPr b="1" lang="et-EE" sz="2400" spc="-100" strike="noStrike">
                <a:solidFill>
                  <a:srgbClr val="000000"/>
                </a:solidFill>
                <a:latin typeface="Arial Narrow"/>
              </a:rPr>
              <a:t> </a:t>
            </a:r>
            <a:r>
              <a:rPr b="1" lang="ru-RU" sz="2400" spc="-100" strike="noStrike">
                <a:solidFill>
                  <a:srgbClr val="000000"/>
                </a:solidFill>
                <a:latin typeface="Arial Narrow"/>
              </a:rPr>
              <a:t>Хватит и двух.</a:t>
            </a:r>
            <a:r>
              <a:rPr b="1" lang="et-EE" sz="2400" spc="-100" strike="noStrike">
                <a:solidFill>
                  <a:srgbClr val="c00000"/>
                </a:solidFill>
                <a:latin typeface="Bookman Old Style"/>
              </a:rPr>
              <a:t> Kompsud paneme koormasse. </a:t>
            </a:r>
            <a:r>
              <a:rPr b="1" lang="ru-RU" sz="2400" spc="-100" strike="noStrike">
                <a:solidFill>
                  <a:srgbClr val="000000"/>
                </a:solidFill>
                <a:latin typeface="Arial Narrow"/>
              </a:rPr>
              <a:t>–</a:t>
            </a:r>
            <a:r>
              <a:rPr b="1" lang="et-EE" sz="2400" spc="-100" strike="noStrike">
                <a:solidFill>
                  <a:srgbClr val="000000"/>
                </a:solidFill>
                <a:latin typeface="Arial Narrow"/>
              </a:rPr>
              <a:t> </a:t>
            </a:r>
            <a:r>
              <a:rPr b="1" lang="ru-RU" sz="2400" spc="-100" strike="noStrike">
                <a:solidFill>
                  <a:srgbClr val="000000"/>
                </a:solidFill>
                <a:latin typeface="Arial Narrow"/>
              </a:rPr>
              <a:t>У</a:t>
            </a:r>
            <a:r>
              <a:rPr b="1" lang="ru-RU" sz="2400" spc="-1" strike="noStrike">
                <a:solidFill>
                  <a:srgbClr val="000000"/>
                </a:solidFill>
                <a:latin typeface="Arial Narrow"/>
              </a:rPr>
              <a:t>злы положим на воз. </a:t>
            </a:r>
            <a:r>
              <a:rPr b="1" lang="et-EE" sz="2400" spc="-21" strike="noStrike">
                <a:solidFill>
                  <a:srgbClr val="c00000"/>
                </a:solidFill>
                <a:latin typeface="Bookman Old Style"/>
              </a:rPr>
              <a:t>Ise võime </a:t>
            </a:r>
            <a:r>
              <a:rPr b="1" lang="et-EE" sz="2400" spc="-1" strike="noStrike">
                <a:solidFill>
                  <a:srgbClr val="c00000"/>
                </a:solidFill>
                <a:latin typeface="Bookman Old Style"/>
              </a:rPr>
              <a:t>jala ka astuda, valikud on teil laiemad kui meil.</a:t>
            </a:r>
            <a:r>
              <a:rPr b="1" lang="ru-RU" sz="2400" spc="-1" strike="noStrike">
                <a:solidFill>
                  <a:srgbClr val="000000"/>
                </a:solidFill>
                <a:latin typeface="Arial Narrow"/>
              </a:rPr>
              <a:t> </a:t>
            </a:r>
            <a:r>
              <a:rPr b="1" lang="ru-RU" sz="2400" spc="-100" strike="noStrike">
                <a:solidFill>
                  <a:srgbClr val="000000"/>
                </a:solidFill>
                <a:latin typeface="Arial Narrow"/>
              </a:rPr>
              <a:t>–</a:t>
            </a:r>
            <a:r>
              <a:rPr b="1" lang="et-EE" sz="2400" spc="-100" strike="noStrike">
                <a:solidFill>
                  <a:srgbClr val="000000"/>
                </a:solidFill>
                <a:latin typeface="Arial Narrow"/>
              </a:rPr>
              <a:t> </a:t>
            </a:r>
            <a:r>
              <a:rPr b="1" lang="ru-RU" sz="2400" spc="-1" strike="noStrike">
                <a:solidFill>
                  <a:srgbClr val="000000"/>
                </a:solidFill>
                <a:latin typeface="Arial Narrow"/>
              </a:rPr>
              <a:t>Сами можем и пешком шагать, юбки у вас шире, чем у нас.</a:t>
            </a:r>
            <a:endParaRPr b="0" lang="et-EE" sz="2400" spc="-1" strike="noStrike">
              <a:latin typeface="Arial"/>
            </a:endParaRPr>
          </a:p>
        </p:txBody>
      </p:sp>
      <p:sp>
        <p:nvSpPr>
          <p:cNvPr id="187" name="CustomShape 6"/>
          <p:cNvSpPr/>
          <p:nvPr/>
        </p:nvSpPr>
        <p:spPr>
          <a:xfrm>
            <a:off x="5220000" y="1124640"/>
            <a:ext cx="295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88" name="CustomShape 7"/>
          <p:cNvSpPr/>
          <p:nvPr/>
        </p:nvSpPr>
        <p:spPr>
          <a:xfrm>
            <a:off x="135720" y="1484640"/>
            <a:ext cx="25635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89" name="CustomShape 8"/>
          <p:cNvSpPr/>
          <p:nvPr/>
        </p:nvSpPr>
        <p:spPr>
          <a:xfrm>
            <a:off x="2483640" y="1849320"/>
            <a:ext cx="6408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0" name="CustomShape 9"/>
          <p:cNvSpPr/>
          <p:nvPr/>
        </p:nvSpPr>
        <p:spPr>
          <a:xfrm>
            <a:off x="3492000" y="2351160"/>
            <a:ext cx="1944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1" name="CustomShape 10"/>
          <p:cNvSpPr/>
          <p:nvPr/>
        </p:nvSpPr>
        <p:spPr>
          <a:xfrm>
            <a:off x="2339640" y="2741760"/>
            <a:ext cx="4896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2" name="CustomShape 11"/>
          <p:cNvSpPr/>
          <p:nvPr/>
        </p:nvSpPr>
        <p:spPr>
          <a:xfrm>
            <a:off x="5292000" y="3112920"/>
            <a:ext cx="331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3" name="CustomShape 12"/>
          <p:cNvSpPr/>
          <p:nvPr/>
        </p:nvSpPr>
        <p:spPr>
          <a:xfrm>
            <a:off x="2698560" y="3634560"/>
            <a:ext cx="158508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4" name="CustomShape 13"/>
          <p:cNvSpPr/>
          <p:nvPr/>
        </p:nvSpPr>
        <p:spPr>
          <a:xfrm>
            <a:off x="395640" y="4030920"/>
            <a:ext cx="2736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5" name="CustomShape 14"/>
          <p:cNvSpPr/>
          <p:nvPr/>
        </p:nvSpPr>
        <p:spPr>
          <a:xfrm>
            <a:off x="3852000" y="4389120"/>
            <a:ext cx="47520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6" name="CustomShape 15"/>
          <p:cNvSpPr/>
          <p:nvPr/>
        </p:nvSpPr>
        <p:spPr>
          <a:xfrm>
            <a:off x="168840" y="4725000"/>
            <a:ext cx="2529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7" name="CustomShape 16"/>
          <p:cNvSpPr/>
          <p:nvPr/>
        </p:nvSpPr>
        <p:spPr>
          <a:xfrm>
            <a:off x="7109640" y="6003000"/>
            <a:ext cx="1710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198" name="CustomShape 17"/>
          <p:cNvSpPr/>
          <p:nvPr/>
        </p:nvSpPr>
        <p:spPr>
          <a:xfrm>
            <a:off x="173160" y="6381360"/>
            <a:ext cx="864684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Tree>
  </p:cSld>
  <mc:AlternateContent>
    <mc:Choice Requires="p14">
      <p:transition spd="slow" p14:dur="2000"/>
    </mc:Choice>
    <mc:Fallback>
      <p:transition spd="slow"/>
    </mc:Fallback>
  </mc:AlternateContent>
  <p:timing>
    <p:tnLst>
      <p:par>
        <p:cTn id="411" dur="indefinite" restart="never" nodeType="tmRoot">
          <p:childTnLst>
            <p:seq>
              <p:cTn id="412" dur="indefinite" nodeType="mainSeq">
                <p:childTnLst>
                  <p:par>
                    <p:cTn id="413" fill="hold">
                      <p:stCondLst>
                        <p:cond delay="indefinite"/>
                      </p:stCondLst>
                      <p:childTnLst>
                        <p:par>
                          <p:cTn id="414" fill="hold">
                            <p:stCondLst>
                              <p:cond delay="0"/>
                            </p:stCondLst>
                            <p:childTnLst>
                              <p:par>
                                <p:cTn id="415" nodeType="clickEffect" fill="hold" presetClass="exit" presetID="1">
                                  <p:stCondLst>
                                    <p:cond delay="0"/>
                                  </p:stCondLst>
                                  <p:childTnLst>
                                    <p:set>
                                      <p:cBhvr>
                                        <p:cTn id="416" dur="1" fill="hold">
                                          <p:stCondLst>
                                            <p:cond delay="0"/>
                                          </p:stCondLst>
                                        </p:cTn>
                                        <p:tgtEl>
                                          <p:spTgt spid="187"/>
                                        </p:tgtEl>
                                        <p:attrNameLst>
                                          <p:attrName>style.visibility</p:attrName>
                                        </p:attrNameLst>
                                      </p:cBhvr>
                                      <p:to>
                                        <p:strVal val="hidden"/>
                                      </p:to>
                                    </p:set>
                                  </p:childTnLst>
                                </p:cTn>
                              </p:par>
                              <p:par>
                                <p:cTn id="417" nodeType="withEffect" fill="hold" presetClass="exit" presetID="1">
                                  <p:stCondLst>
                                    <p:cond delay="0"/>
                                  </p:stCondLst>
                                  <p:childTnLst>
                                    <p:set>
                                      <p:cBhvr>
                                        <p:cTn id="418" dur="1" fill="hold">
                                          <p:stCondLst>
                                            <p:cond delay="0"/>
                                          </p:stCondLst>
                                        </p:cTn>
                                        <p:tgtEl>
                                          <p:spTgt spid="188"/>
                                        </p:tgtEl>
                                        <p:attrNameLst>
                                          <p:attrName>style.visibility</p:attrName>
                                        </p:attrNameLst>
                                      </p:cBhvr>
                                      <p:to>
                                        <p:strVal val="hidden"/>
                                      </p:to>
                                    </p:set>
                                  </p:childTnLst>
                                </p:cTn>
                              </p:par>
                            </p:childTnLst>
                          </p:cTn>
                        </p:par>
                      </p:childTnLst>
                    </p:cTn>
                  </p:par>
                  <p:par>
                    <p:cTn id="419" fill="hold">
                      <p:stCondLst>
                        <p:cond delay="indefinite"/>
                      </p:stCondLst>
                      <p:childTnLst>
                        <p:par>
                          <p:cTn id="420" fill="hold">
                            <p:stCondLst>
                              <p:cond delay="0"/>
                            </p:stCondLst>
                            <p:childTnLst>
                              <p:par>
                                <p:cTn id="421" nodeType="clickEffect" fill="hold" presetClass="exit" presetID="1">
                                  <p:stCondLst>
                                    <p:cond delay="0"/>
                                  </p:stCondLst>
                                  <p:childTnLst>
                                    <p:set>
                                      <p:cBhvr>
                                        <p:cTn id="422" dur="1" fill="hold">
                                          <p:stCondLst>
                                            <p:cond delay="0"/>
                                          </p:stCondLst>
                                        </p:cTn>
                                        <p:tgtEl>
                                          <p:spTgt spid="189"/>
                                        </p:tgtEl>
                                        <p:attrNameLst>
                                          <p:attrName>style.visibility</p:attrName>
                                        </p:attrNameLst>
                                      </p:cBhvr>
                                      <p:to>
                                        <p:strVal val="hidden"/>
                                      </p:to>
                                    </p:set>
                                  </p:childTnLst>
                                </p:cTn>
                              </p:par>
                            </p:childTnLst>
                          </p:cTn>
                        </p:par>
                      </p:childTnLst>
                    </p:cTn>
                  </p:par>
                  <p:par>
                    <p:cTn id="423" fill="hold">
                      <p:stCondLst>
                        <p:cond delay="indefinite"/>
                      </p:stCondLst>
                      <p:childTnLst>
                        <p:par>
                          <p:cTn id="424" fill="hold">
                            <p:stCondLst>
                              <p:cond delay="0"/>
                            </p:stCondLst>
                            <p:childTnLst>
                              <p:par>
                                <p:cTn id="425" nodeType="clickEffect" fill="hold" presetClass="entr" presetID="22" presetSubtype="4">
                                  <p:stCondLst>
                                    <p:cond delay="0"/>
                                  </p:stCondLst>
                                  <p:childTnLst>
                                    <p:set>
                                      <p:cBhvr>
                                        <p:cTn id="426" dur="1" fill="hold">
                                          <p:stCondLst>
                                            <p:cond delay="0"/>
                                          </p:stCondLst>
                                        </p:cTn>
                                        <p:tgtEl>
                                          <p:spTgt spid="183"/>
                                        </p:tgtEl>
                                        <p:attrNameLst>
                                          <p:attrName>style.visibility</p:attrName>
                                        </p:attrNameLst>
                                      </p:cBhvr>
                                      <p:to>
                                        <p:strVal val="visible"/>
                                      </p:to>
                                    </p:set>
                                    <p:animEffect filter="wipe(down)" transition="in">
                                      <p:cBhvr additive="repl">
                                        <p:cTn id="427" dur="500"/>
                                        <p:tgtEl>
                                          <p:spTgt spid="183"/>
                                        </p:tgtEl>
                                      </p:cBhvr>
                                    </p:animEffect>
                                  </p:childTnLst>
                                </p:cTn>
                              </p:par>
                              <p:par>
                                <p:cTn id="428" nodeType="withEffect" fill="hold" presetClass="entr" presetID="22" presetSubtype="4">
                                  <p:stCondLst>
                                    <p:cond delay="0"/>
                                  </p:stCondLst>
                                  <p:childTnLst>
                                    <p:set>
                                      <p:cBhvr>
                                        <p:cTn id="429" dur="1" fill="hold">
                                          <p:stCondLst>
                                            <p:cond delay="0"/>
                                          </p:stCondLst>
                                        </p:cTn>
                                        <p:tgtEl>
                                          <p:spTgt spid="190"/>
                                        </p:tgtEl>
                                        <p:attrNameLst>
                                          <p:attrName>style.visibility</p:attrName>
                                        </p:attrNameLst>
                                      </p:cBhvr>
                                      <p:to>
                                        <p:strVal val="visible"/>
                                      </p:to>
                                    </p:set>
                                    <p:animEffect filter="wipe(down)" transition="in">
                                      <p:cBhvr additive="repl">
                                        <p:cTn id="430" dur="500"/>
                                        <p:tgtEl>
                                          <p:spTgt spid="190"/>
                                        </p:tgtEl>
                                      </p:cBhvr>
                                    </p:animEffect>
                                  </p:childTnLst>
                                </p:cTn>
                              </p:par>
                              <p:par>
                                <p:cTn id="431" nodeType="withEffect" fill="hold" presetClass="entr" presetID="22" presetSubtype="4">
                                  <p:stCondLst>
                                    <p:cond delay="0"/>
                                  </p:stCondLst>
                                  <p:childTnLst>
                                    <p:set>
                                      <p:cBhvr>
                                        <p:cTn id="432" dur="1" fill="hold">
                                          <p:stCondLst>
                                            <p:cond delay="0"/>
                                          </p:stCondLst>
                                        </p:cTn>
                                        <p:tgtEl>
                                          <p:spTgt spid="191"/>
                                        </p:tgtEl>
                                        <p:attrNameLst>
                                          <p:attrName>style.visibility</p:attrName>
                                        </p:attrNameLst>
                                      </p:cBhvr>
                                      <p:to>
                                        <p:strVal val="visible"/>
                                      </p:to>
                                    </p:set>
                                    <p:animEffect filter="wipe(down)" transition="in">
                                      <p:cBhvr additive="repl">
                                        <p:cTn id="433" dur="500"/>
                                        <p:tgtEl>
                                          <p:spTgt spid="191"/>
                                        </p:tgtEl>
                                      </p:cBhvr>
                                    </p:animEffect>
                                  </p:childTnLst>
                                </p:cTn>
                              </p:par>
                              <p:par>
                                <p:cTn id="434" nodeType="withEffect" fill="hold" presetClass="entr" presetID="22" presetSubtype="4">
                                  <p:stCondLst>
                                    <p:cond delay="0"/>
                                  </p:stCondLst>
                                  <p:childTnLst>
                                    <p:set>
                                      <p:cBhvr>
                                        <p:cTn id="435" dur="1" fill="hold">
                                          <p:stCondLst>
                                            <p:cond delay="0"/>
                                          </p:stCondLst>
                                        </p:cTn>
                                        <p:tgtEl>
                                          <p:spTgt spid="192"/>
                                        </p:tgtEl>
                                        <p:attrNameLst>
                                          <p:attrName>style.visibility</p:attrName>
                                        </p:attrNameLst>
                                      </p:cBhvr>
                                      <p:to>
                                        <p:strVal val="visible"/>
                                      </p:to>
                                    </p:set>
                                    <p:animEffect filter="wipe(down)" transition="in">
                                      <p:cBhvr additive="repl">
                                        <p:cTn id="436" dur="500"/>
                                        <p:tgtEl>
                                          <p:spTgt spid="192"/>
                                        </p:tgtEl>
                                      </p:cBhvr>
                                    </p:animEffect>
                                  </p:childTnLst>
                                </p:cTn>
                              </p:par>
                            </p:childTnLst>
                          </p:cTn>
                        </p:par>
                      </p:childTnLst>
                    </p:cTn>
                  </p:par>
                  <p:par>
                    <p:cTn id="437" fill="hold">
                      <p:stCondLst>
                        <p:cond delay="indefinite"/>
                      </p:stCondLst>
                      <p:childTnLst>
                        <p:par>
                          <p:cTn id="438" fill="hold">
                            <p:stCondLst>
                              <p:cond delay="0"/>
                            </p:stCondLst>
                            <p:childTnLst>
                              <p:par>
                                <p:cTn id="439" nodeType="clickEffect" fill="hold" presetClass="exit" presetID="1">
                                  <p:stCondLst>
                                    <p:cond delay="0"/>
                                  </p:stCondLst>
                                  <p:childTnLst>
                                    <p:set>
                                      <p:cBhvr>
                                        <p:cTn id="440" dur="1" fill="hold">
                                          <p:stCondLst>
                                            <p:cond delay="0"/>
                                          </p:stCondLst>
                                        </p:cTn>
                                        <p:tgtEl>
                                          <p:spTgt spid="190"/>
                                        </p:tgtEl>
                                        <p:attrNameLst>
                                          <p:attrName>style.visibility</p:attrName>
                                        </p:attrNameLst>
                                      </p:cBhvr>
                                      <p:to>
                                        <p:strVal val="hidden"/>
                                      </p:to>
                                    </p:set>
                                  </p:childTnLst>
                                </p:cTn>
                              </p:par>
                            </p:childTnLst>
                          </p:cTn>
                        </p:par>
                      </p:childTnLst>
                    </p:cTn>
                  </p:par>
                  <p:par>
                    <p:cTn id="441" fill="hold">
                      <p:stCondLst>
                        <p:cond delay="indefinite"/>
                      </p:stCondLst>
                      <p:childTnLst>
                        <p:par>
                          <p:cTn id="442" fill="hold">
                            <p:stCondLst>
                              <p:cond delay="0"/>
                            </p:stCondLst>
                            <p:childTnLst>
                              <p:par>
                                <p:cTn id="443" nodeType="clickEffect" fill="hold" presetClass="exit" presetID="1">
                                  <p:stCondLst>
                                    <p:cond delay="0"/>
                                  </p:stCondLst>
                                  <p:childTnLst>
                                    <p:set>
                                      <p:cBhvr>
                                        <p:cTn id="444" dur="1" fill="hold">
                                          <p:stCondLst>
                                            <p:cond delay="0"/>
                                          </p:stCondLst>
                                        </p:cTn>
                                        <p:tgtEl>
                                          <p:spTgt spid="191"/>
                                        </p:tgtEl>
                                        <p:attrNameLst>
                                          <p:attrName>style.visibility</p:attrName>
                                        </p:attrNameLst>
                                      </p:cBhvr>
                                      <p:to>
                                        <p:strVal val="hidden"/>
                                      </p:to>
                                    </p:set>
                                  </p:childTnLst>
                                </p:cTn>
                              </p:par>
                            </p:childTnLst>
                          </p:cTn>
                        </p:par>
                      </p:childTnLst>
                    </p:cTn>
                  </p:par>
                  <p:par>
                    <p:cTn id="445" fill="hold">
                      <p:stCondLst>
                        <p:cond delay="indefinite"/>
                      </p:stCondLst>
                      <p:childTnLst>
                        <p:par>
                          <p:cTn id="446" fill="hold">
                            <p:stCondLst>
                              <p:cond delay="0"/>
                            </p:stCondLst>
                            <p:childTnLst>
                              <p:par>
                                <p:cTn id="447" nodeType="clickEffect" fill="hold" presetClass="exit" presetID="1">
                                  <p:stCondLst>
                                    <p:cond delay="0"/>
                                  </p:stCondLst>
                                  <p:childTnLst>
                                    <p:set>
                                      <p:cBhvr>
                                        <p:cTn id="448" dur="1" fill="hold">
                                          <p:stCondLst>
                                            <p:cond delay="0"/>
                                          </p:stCondLst>
                                        </p:cTn>
                                        <p:tgtEl>
                                          <p:spTgt spid="192"/>
                                        </p:tgtEl>
                                        <p:attrNameLst>
                                          <p:attrName>style.visibility</p:attrName>
                                        </p:attrNameLst>
                                      </p:cBhvr>
                                      <p:to>
                                        <p:strVal val="hidden"/>
                                      </p:to>
                                    </p:set>
                                  </p:childTnLst>
                                </p:cTn>
                              </p:par>
                            </p:childTnLst>
                          </p:cTn>
                        </p:par>
                      </p:childTnLst>
                    </p:cTn>
                  </p:par>
                  <p:par>
                    <p:cTn id="449" fill="hold">
                      <p:stCondLst>
                        <p:cond delay="indefinite"/>
                      </p:stCondLst>
                      <p:childTnLst>
                        <p:par>
                          <p:cTn id="450" fill="hold">
                            <p:stCondLst>
                              <p:cond delay="0"/>
                            </p:stCondLst>
                            <p:childTnLst>
                              <p:par>
                                <p:cTn id="451" nodeType="clickEffect" fill="hold" presetClass="entr" presetID="22" presetSubtype="4">
                                  <p:stCondLst>
                                    <p:cond delay="0"/>
                                  </p:stCondLst>
                                  <p:childTnLst>
                                    <p:set>
                                      <p:cBhvr>
                                        <p:cTn id="452" dur="1" fill="hold">
                                          <p:stCondLst>
                                            <p:cond delay="0"/>
                                          </p:stCondLst>
                                        </p:cTn>
                                        <p:tgtEl>
                                          <p:spTgt spid="186"/>
                                        </p:tgtEl>
                                        <p:attrNameLst>
                                          <p:attrName>style.visibility</p:attrName>
                                        </p:attrNameLst>
                                      </p:cBhvr>
                                      <p:to>
                                        <p:strVal val="visible"/>
                                      </p:to>
                                    </p:set>
                                    <p:animEffect filter="wipe(down)" transition="in">
                                      <p:cBhvr additive="repl">
                                        <p:cTn id="453" dur="500"/>
                                        <p:tgtEl>
                                          <p:spTgt spid="186"/>
                                        </p:tgtEl>
                                      </p:cBhvr>
                                    </p:animEffect>
                                  </p:childTnLst>
                                </p:cTn>
                              </p:par>
                              <p:par>
                                <p:cTn id="454" nodeType="withEffect" fill="hold" presetClass="entr" presetID="22" presetSubtype="4">
                                  <p:stCondLst>
                                    <p:cond delay="0"/>
                                  </p:stCondLst>
                                  <p:childTnLst>
                                    <p:set>
                                      <p:cBhvr>
                                        <p:cTn id="455" dur="1" fill="hold">
                                          <p:stCondLst>
                                            <p:cond delay="0"/>
                                          </p:stCondLst>
                                        </p:cTn>
                                        <p:tgtEl>
                                          <p:spTgt spid="193"/>
                                        </p:tgtEl>
                                        <p:attrNameLst>
                                          <p:attrName>style.visibility</p:attrName>
                                        </p:attrNameLst>
                                      </p:cBhvr>
                                      <p:to>
                                        <p:strVal val="visible"/>
                                      </p:to>
                                    </p:set>
                                    <p:animEffect filter="wipe(down)" transition="in">
                                      <p:cBhvr additive="repl">
                                        <p:cTn id="456" dur="500"/>
                                        <p:tgtEl>
                                          <p:spTgt spid="193"/>
                                        </p:tgtEl>
                                      </p:cBhvr>
                                    </p:animEffect>
                                  </p:childTnLst>
                                </p:cTn>
                              </p:par>
                              <p:par>
                                <p:cTn id="457" nodeType="withEffect" fill="hold" presetClass="entr" presetID="22" presetSubtype="4">
                                  <p:stCondLst>
                                    <p:cond delay="0"/>
                                  </p:stCondLst>
                                  <p:childTnLst>
                                    <p:set>
                                      <p:cBhvr>
                                        <p:cTn id="458" dur="1" fill="hold">
                                          <p:stCondLst>
                                            <p:cond delay="0"/>
                                          </p:stCondLst>
                                        </p:cTn>
                                        <p:tgtEl>
                                          <p:spTgt spid="194"/>
                                        </p:tgtEl>
                                        <p:attrNameLst>
                                          <p:attrName>style.visibility</p:attrName>
                                        </p:attrNameLst>
                                      </p:cBhvr>
                                      <p:to>
                                        <p:strVal val="visible"/>
                                      </p:to>
                                    </p:set>
                                    <p:animEffect filter="wipe(down)" transition="in">
                                      <p:cBhvr additive="repl">
                                        <p:cTn id="459" dur="500"/>
                                        <p:tgtEl>
                                          <p:spTgt spid="194"/>
                                        </p:tgtEl>
                                      </p:cBhvr>
                                    </p:animEffect>
                                  </p:childTnLst>
                                </p:cTn>
                              </p:par>
                              <p:par>
                                <p:cTn id="460" nodeType="withEffect" fill="hold" presetClass="entr" presetID="22" presetSubtype="4">
                                  <p:stCondLst>
                                    <p:cond delay="0"/>
                                  </p:stCondLst>
                                  <p:childTnLst>
                                    <p:set>
                                      <p:cBhvr>
                                        <p:cTn id="461" dur="1" fill="hold">
                                          <p:stCondLst>
                                            <p:cond delay="0"/>
                                          </p:stCondLst>
                                        </p:cTn>
                                        <p:tgtEl>
                                          <p:spTgt spid="195"/>
                                        </p:tgtEl>
                                        <p:attrNameLst>
                                          <p:attrName>style.visibility</p:attrName>
                                        </p:attrNameLst>
                                      </p:cBhvr>
                                      <p:to>
                                        <p:strVal val="visible"/>
                                      </p:to>
                                    </p:set>
                                    <p:animEffect filter="wipe(down)" transition="in">
                                      <p:cBhvr additive="repl">
                                        <p:cTn id="462" dur="500"/>
                                        <p:tgtEl>
                                          <p:spTgt spid="195"/>
                                        </p:tgtEl>
                                      </p:cBhvr>
                                    </p:animEffect>
                                  </p:childTnLst>
                                </p:cTn>
                              </p:par>
                              <p:par>
                                <p:cTn id="463" nodeType="withEffect" fill="hold" presetClass="entr" presetID="22" presetSubtype="4">
                                  <p:stCondLst>
                                    <p:cond delay="0"/>
                                  </p:stCondLst>
                                  <p:childTnLst>
                                    <p:set>
                                      <p:cBhvr>
                                        <p:cTn id="464" dur="1" fill="hold">
                                          <p:stCondLst>
                                            <p:cond delay="0"/>
                                          </p:stCondLst>
                                        </p:cTn>
                                        <p:tgtEl>
                                          <p:spTgt spid="196"/>
                                        </p:tgtEl>
                                        <p:attrNameLst>
                                          <p:attrName>style.visibility</p:attrName>
                                        </p:attrNameLst>
                                      </p:cBhvr>
                                      <p:to>
                                        <p:strVal val="visible"/>
                                      </p:to>
                                    </p:set>
                                    <p:animEffect filter="wipe(down)" transition="in">
                                      <p:cBhvr additive="repl">
                                        <p:cTn id="465" dur="500"/>
                                        <p:tgtEl>
                                          <p:spTgt spid="196"/>
                                        </p:tgtEl>
                                      </p:cBhvr>
                                    </p:animEffect>
                                  </p:childTnLst>
                                </p:cTn>
                              </p:par>
                            </p:childTnLst>
                          </p:cTn>
                        </p:par>
                      </p:childTnLst>
                    </p:cTn>
                  </p:par>
                  <p:par>
                    <p:cTn id="466" fill="hold">
                      <p:stCondLst>
                        <p:cond delay="indefinite"/>
                      </p:stCondLst>
                      <p:childTnLst>
                        <p:par>
                          <p:cTn id="467" fill="hold">
                            <p:stCondLst>
                              <p:cond delay="0"/>
                            </p:stCondLst>
                            <p:childTnLst>
                              <p:par>
                                <p:cTn id="468" nodeType="clickEffect" fill="hold" presetClass="exit" presetID="1">
                                  <p:stCondLst>
                                    <p:cond delay="0"/>
                                  </p:stCondLst>
                                  <p:childTnLst>
                                    <p:set>
                                      <p:cBhvr>
                                        <p:cTn id="469" dur="1" fill="hold">
                                          <p:stCondLst>
                                            <p:cond delay="0"/>
                                          </p:stCondLst>
                                        </p:cTn>
                                        <p:tgtEl>
                                          <p:spTgt spid="193"/>
                                        </p:tgtEl>
                                        <p:attrNameLst>
                                          <p:attrName>style.visibility</p:attrName>
                                        </p:attrNameLst>
                                      </p:cBhvr>
                                      <p:to>
                                        <p:strVal val="hidden"/>
                                      </p:to>
                                    </p:set>
                                  </p:childTnLst>
                                </p:cTn>
                              </p:par>
                            </p:childTnLst>
                          </p:cTn>
                        </p:par>
                      </p:childTnLst>
                    </p:cTn>
                  </p:par>
                  <p:par>
                    <p:cTn id="470" fill="hold">
                      <p:stCondLst>
                        <p:cond delay="indefinite"/>
                      </p:stCondLst>
                      <p:childTnLst>
                        <p:par>
                          <p:cTn id="471" fill="hold">
                            <p:stCondLst>
                              <p:cond delay="0"/>
                            </p:stCondLst>
                            <p:childTnLst>
                              <p:par>
                                <p:cTn id="472" nodeType="clickEffect" fill="hold" presetClass="exit" presetID="1">
                                  <p:stCondLst>
                                    <p:cond delay="0"/>
                                  </p:stCondLst>
                                  <p:childTnLst>
                                    <p:set>
                                      <p:cBhvr>
                                        <p:cTn id="473" dur="1" fill="hold">
                                          <p:stCondLst>
                                            <p:cond delay="0"/>
                                          </p:stCondLst>
                                        </p:cTn>
                                        <p:tgtEl>
                                          <p:spTgt spid="194"/>
                                        </p:tgtEl>
                                        <p:attrNameLst>
                                          <p:attrName>style.visibility</p:attrName>
                                        </p:attrNameLst>
                                      </p:cBhvr>
                                      <p:to>
                                        <p:strVal val="hidden"/>
                                      </p:to>
                                    </p:set>
                                  </p:childTnLst>
                                </p:cTn>
                              </p:par>
                            </p:childTnLst>
                          </p:cTn>
                        </p:par>
                      </p:childTnLst>
                    </p:cTn>
                  </p:par>
                  <p:par>
                    <p:cTn id="474" fill="hold">
                      <p:stCondLst>
                        <p:cond delay="indefinite"/>
                      </p:stCondLst>
                      <p:childTnLst>
                        <p:par>
                          <p:cTn id="475" fill="hold">
                            <p:stCondLst>
                              <p:cond delay="0"/>
                            </p:stCondLst>
                            <p:childTnLst>
                              <p:par>
                                <p:cTn id="476" nodeType="clickEffect" fill="hold" presetClass="exit" presetID="1">
                                  <p:stCondLst>
                                    <p:cond delay="0"/>
                                  </p:stCondLst>
                                  <p:childTnLst>
                                    <p:set>
                                      <p:cBhvr>
                                        <p:cTn id="477" dur="1" fill="hold">
                                          <p:stCondLst>
                                            <p:cond delay="0"/>
                                          </p:stCondLst>
                                        </p:cTn>
                                        <p:tgtEl>
                                          <p:spTgt spid="195"/>
                                        </p:tgtEl>
                                        <p:attrNameLst>
                                          <p:attrName>style.visibility</p:attrName>
                                        </p:attrNameLst>
                                      </p:cBhvr>
                                      <p:to>
                                        <p:strVal val="hidden"/>
                                      </p:to>
                                    </p:set>
                                  </p:childTnLst>
                                </p:cTn>
                              </p:par>
                              <p:par>
                                <p:cTn id="478" nodeType="withEffect" fill="hold" presetClass="exit" presetID="1">
                                  <p:stCondLst>
                                    <p:cond delay="0"/>
                                  </p:stCondLst>
                                  <p:childTnLst>
                                    <p:set>
                                      <p:cBhvr>
                                        <p:cTn id="479" dur="1" fill="hold">
                                          <p:stCondLst>
                                            <p:cond delay="0"/>
                                          </p:stCondLst>
                                        </p:cTn>
                                        <p:tgtEl>
                                          <p:spTgt spid="196"/>
                                        </p:tgtEl>
                                        <p:attrNameLst>
                                          <p:attrName>style.visibility</p:attrName>
                                        </p:attrNameLst>
                                      </p:cBhvr>
                                      <p:to>
                                        <p:strVal val="hidden"/>
                                      </p:to>
                                    </p:set>
                                  </p:childTnLst>
                                </p:cTn>
                              </p:par>
                            </p:childTnLst>
                          </p:cTn>
                        </p:par>
                      </p:childTnLst>
                    </p:cTn>
                  </p:par>
                  <p:par>
                    <p:cTn id="480" fill="hold">
                      <p:stCondLst>
                        <p:cond delay="indefinite"/>
                      </p:stCondLst>
                      <p:childTnLst>
                        <p:par>
                          <p:cTn id="481" fill="hold">
                            <p:stCondLst>
                              <p:cond delay="0"/>
                            </p:stCondLst>
                            <p:childTnLst>
                              <p:par>
                                <p:cTn id="482" nodeType="clickEffect" fill="hold" presetClass="entr" presetID="22" presetSubtype="4">
                                  <p:stCondLst>
                                    <p:cond delay="0"/>
                                  </p:stCondLst>
                                  <p:childTnLst>
                                    <p:set>
                                      <p:cBhvr>
                                        <p:cTn id="483" dur="1" fill="hold">
                                          <p:stCondLst>
                                            <p:cond delay="0"/>
                                          </p:stCondLst>
                                        </p:cTn>
                                        <p:tgtEl>
                                          <p:spTgt spid="184"/>
                                        </p:tgtEl>
                                        <p:attrNameLst>
                                          <p:attrName>style.visibility</p:attrName>
                                        </p:attrNameLst>
                                      </p:cBhvr>
                                      <p:to>
                                        <p:strVal val="visible"/>
                                      </p:to>
                                    </p:set>
                                    <p:animEffect filter="wipe(down)" transition="in">
                                      <p:cBhvr additive="repl">
                                        <p:cTn id="484" dur="500"/>
                                        <p:tgtEl>
                                          <p:spTgt spid="184"/>
                                        </p:tgtEl>
                                      </p:cBhvr>
                                    </p:animEffect>
                                  </p:childTnLst>
                                </p:cTn>
                              </p:par>
                              <p:par>
                                <p:cTn id="485" nodeType="withEffect" fill="hold" presetClass="entr" presetID="22" presetSubtype="4">
                                  <p:stCondLst>
                                    <p:cond delay="0"/>
                                  </p:stCondLst>
                                  <p:childTnLst>
                                    <p:set>
                                      <p:cBhvr>
                                        <p:cTn id="486" dur="1" fill="hold">
                                          <p:stCondLst>
                                            <p:cond delay="0"/>
                                          </p:stCondLst>
                                        </p:cTn>
                                        <p:tgtEl>
                                          <p:spTgt spid="197"/>
                                        </p:tgtEl>
                                        <p:attrNameLst>
                                          <p:attrName>style.visibility</p:attrName>
                                        </p:attrNameLst>
                                      </p:cBhvr>
                                      <p:to>
                                        <p:strVal val="visible"/>
                                      </p:to>
                                    </p:set>
                                    <p:animEffect filter="wipe(down)" transition="in">
                                      <p:cBhvr additive="repl">
                                        <p:cTn id="487" dur="500"/>
                                        <p:tgtEl>
                                          <p:spTgt spid="197"/>
                                        </p:tgtEl>
                                      </p:cBhvr>
                                    </p:animEffect>
                                  </p:childTnLst>
                                </p:cTn>
                              </p:par>
                              <p:par>
                                <p:cTn id="488" nodeType="withEffect" fill="hold" presetClass="entr" presetID="22" presetSubtype="4">
                                  <p:stCondLst>
                                    <p:cond delay="0"/>
                                  </p:stCondLst>
                                  <p:childTnLst>
                                    <p:set>
                                      <p:cBhvr>
                                        <p:cTn id="489" dur="1" fill="hold">
                                          <p:stCondLst>
                                            <p:cond delay="0"/>
                                          </p:stCondLst>
                                        </p:cTn>
                                        <p:tgtEl>
                                          <p:spTgt spid="198"/>
                                        </p:tgtEl>
                                        <p:attrNameLst>
                                          <p:attrName>style.visibility</p:attrName>
                                        </p:attrNameLst>
                                      </p:cBhvr>
                                      <p:to>
                                        <p:strVal val="visible"/>
                                      </p:to>
                                    </p:set>
                                    <p:animEffect filter="wipe(down)" transition="in">
                                      <p:cBhvr additive="repl">
                                        <p:cTn id="490" dur="500"/>
                                        <p:tgtEl>
                                          <p:spTgt spid="198"/>
                                        </p:tgtEl>
                                      </p:cBhvr>
                                    </p:animEffect>
                                  </p:childTnLst>
                                </p:cTn>
                              </p:par>
                            </p:childTnLst>
                          </p:cTn>
                        </p:par>
                      </p:childTnLst>
                    </p:cTn>
                  </p:par>
                  <p:par>
                    <p:cTn id="491" fill="hold">
                      <p:stCondLst>
                        <p:cond delay="indefinite"/>
                      </p:stCondLst>
                      <p:childTnLst>
                        <p:par>
                          <p:cTn id="492" fill="hold">
                            <p:stCondLst>
                              <p:cond delay="0"/>
                            </p:stCondLst>
                            <p:childTnLst>
                              <p:par>
                                <p:cTn id="493" nodeType="clickEffect" fill="hold" presetClass="exit" presetID="1">
                                  <p:stCondLst>
                                    <p:cond delay="0"/>
                                  </p:stCondLst>
                                  <p:childTnLst>
                                    <p:set>
                                      <p:cBhvr>
                                        <p:cTn id="494" dur="1" fill="hold">
                                          <p:stCondLst>
                                            <p:cond delay="0"/>
                                          </p:stCondLst>
                                        </p:cTn>
                                        <p:tgtEl>
                                          <p:spTgt spid="197"/>
                                        </p:tgtEl>
                                        <p:attrNameLst>
                                          <p:attrName>style.visibility</p:attrName>
                                        </p:attrNameLst>
                                      </p:cBhvr>
                                      <p:to>
                                        <p:strVal val="hidden"/>
                                      </p:to>
                                    </p:set>
                                  </p:childTnLst>
                                </p:cTn>
                              </p:par>
                              <p:par>
                                <p:cTn id="495" nodeType="withEffect" fill="hold" presetClass="exit" presetID="1">
                                  <p:stCondLst>
                                    <p:cond delay="0"/>
                                  </p:stCondLst>
                                  <p:childTnLst>
                                    <p:set>
                                      <p:cBhvr>
                                        <p:cTn id="496" dur="1" fill="hold">
                                          <p:stCondLst>
                                            <p:cond delay="0"/>
                                          </p:stCondLst>
                                        </p:cTn>
                                        <p:tgtEl>
                                          <p:spTgt spid="1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CustomShape 1"/>
          <p:cNvSpPr/>
          <p:nvPr/>
        </p:nvSpPr>
        <p:spPr>
          <a:xfrm>
            <a:off x="107640" y="101376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21" strike="noStrike">
                <a:solidFill>
                  <a:srgbClr val="c00000"/>
                </a:solidFill>
                <a:latin typeface="Bookman Old Style"/>
              </a:rPr>
              <a:t>Kuus meest ja kuus naist seisid vasaku jõe kaldal.</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Шесть мужчин и 6 женщин стояли на левом берегу реки.</a:t>
            </a:r>
            <a:endParaRPr b="0" lang="et-EE" sz="2400" spc="-1" strike="noStrike">
              <a:latin typeface="Arial"/>
            </a:endParaRPr>
          </a:p>
          <a:p>
            <a:pPr>
              <a:lnSpc>
                <a:spcPct val="100000"/>
              </a:lnSpc>
            </a:pPr>
            <a:r>
              <a:rPr b="1" lang="et-EE" sz="2400" spc="-21" strike="noStrike">
                <a:solidFill>
                  <a:srgbClr val="c00000"/>
                </a:solidFill>
                <a:latin typeface="Bookman Old Style"/>
              </a:rPr>
              <a:t>Teisel pool jõge kuuldus hüüe: „</a:t>
            </a:r>
            <a:r>
              <a:rPr b="1" lang="ru-RU" sz="2400" spc="-21" strike="noStrike">
                <a:solidFill>
                  <a:srgbClr val="c00000"/>
                </a:solidFill>
                <a:latin typeface="Bookman Old Style"/>
              </a:rPr>
              <a:t>Давай паром!“</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0000"/>
                </a:solidFill>
                <a:latin typeface="Arial Narrow"/>
              </a:rPr>
              <a:t>На другой стороне реки послышался возглас: „Давай паром!“  </a:t>
            </a:r>
            <a:endParaRPr b="0" lang="et-EE" sz="2400" spc="-1" strike="noStrike">
              <a:latin typeface="Arial"/>
            </a:endParaRPr>
          </a:p>
          <a:p>
            <a:pPr>
              <a:lnSpc>
                <a:spcPct val="100000"/>
              </a:lnSpc>
            </a:pPr>
            <a:r>
              <a:rPr b="1" lang="et-EE" sz="2400" spc="-41" strike="noStrike">
                <a:solidFill>
                  <a:srgbClr val="c00000"/>
                </a:solidFill>
                <a:latin typeface="Bookman Old Style"/>
              </a:rPr>
              <a:t>Kõik pöörasid oma pilgut sinnapoole, kus kuulsid hüüet. </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0000"/>
                </a:solidFill>
                <a:latin typeface="Arial Narrow"/>
              </a:rPr>
              <a:t>Все повернули свой взгляд в ту сторону, где услышали крик. </a:t>
            </a:r>
            <a:endParaRPr b="0" lang="et-EE" sz="2400" spc="-1" strike="noStrike">
              <a:latin typeface="Arial"/>
            </a:endParaRPr>
          </a:p>
        </p:txBody>
      </p:sp>
      <p:sp>
        <p:nvSpPr>
          <p:cNvPr id="200" name="CustomShape 2"/>
          <p:cNvSpPr/>
          <p:nvPr/>
        </p:nvSpPr>
        <p:spPr>
          <a:xfrm>
            <a:off x="119880" y="5793840"/>
            <a:ext cx="8928720" cy="82188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fi-FI" sz="2400" spc="-21" strike="noStrike">
                <a:solidFill>
                  <a:srgbClr val="c00000"/>
                </a:solidFill>
                <a:latin typeface="Bookman Old Style"/>
              </a:rPr>
              <a:t>Juhan Vaal ja Endrik Mets teadsid natuke vene keelt</a:t>
            </a:r>
            <a:r>
              <a:rPr b="1" lang="et-EE" sz="2400" spc="-21" strike="noStrike">
                <a:solidFill>
                  <a:srgbClr val="c00000"/>
                </a:solidFill>
                <a:latin typeface="Bookman Old Style"/>
              </a:rPr>
              <a:t>.</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Юхан Ваал и Эндрик Метц знали немного русский язык.</a:t>
            </a:r>
            <a:endParaRPr b="0" lang="et-EE" sz="2400" spc="-1" strike="noStrike">
              <a:latin typeface="Arial"/>
            </a:endParaRPr>
          </a:p>
        </p:txBody>
      </p:sp>
      <p:sp>
        <p:nvSpPr>
          <p:cNvPr id="201" name="CustomShape 3"/>
          <p:cNvSpPr/>
          <p:nvPr/>
        </p:nvSpPr>
        <p:spPr>
          <a:xfrm>
            <a:off x="112680" y="76320"/>
            <a:ext cx="8928720" cy="857880"/>
          </a:xfrm>
          <a:prstGeom prst="rect">
            <a:avLst/>
          </a:prstGeom>
          <a:solidFill>
            <a:srgbClr val="ffff00"/>
          </a:solidFill>
          <a:ln>
            <a:round/>
          </a:ln>
          <a:effectLst>
            <a:outerShdw blurRad="76200" dir="5400000" dist="5076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rIns="90000" tIns="45000" bIns="45000">
            <a:spAutoFit/>
          </a:bodyPr>
          <a:p>
            <a:pPr>
              <a:lnSpc>
                <a:spcPct val="90000"/>
              </a:lnSpc>
            </a:pPr>
            <a:r>
              <a:rPr b="1" lang="et-EE" sz="2800" spc="-1" strike="noStrike">
                <a:solidFill>
                  <a:srgbClr val="c00000"/>
                </a:solidFill>
                <a:latin typeface="Bookman Old Style"/>
              </a:rPr>
              <a:t>Esimesed Solotoj Niva küla asunikud. </a:t>
            </a:r>
            <a:r>
              <a:rPr b="1" lang="ru-RU" sz="2800" spc="-1" strike="noStrike">
                <a:solidFill>
                  <a:srgbClr val="c00000"/>
                </a:solidFill>
                <a:latin typeface="Bookman Old Style"/>
              </a:rPr>
              <a:t>Часть 1.</a:t>
            </a:r>
            <a:endParaRPr b="0" lang="et-EE" sz="2800" spc="-1" strike="noStrike">
              <a:latin typeface="Arial"/>
            </a:endParaRPr>
          </a:p>
          <a:p>
            <a:pPr algn="ctr">
              <a:lnSpc>
                <a:spcPct val="90000"/>
              </a:lnSpc>
            </a:pPr>
            <a:r>
              <a:rPr b="1" lang="ru-RU" sz="2800" spc="-1" strike="noStrike">
                <a:solidFill>
                  <a:srgbClr val="640000"/>
                </a:solidFill>
                <a:latin typeface="Arial Narrow"/>
              </a:rPr>
              <a:t>Первые основатели деревни Золотая Нива.</a:t>
            </a:r>
            <a:endParaRPr b="0" lang="et-EE" sz="2800" spc="-1" strike="noStrike">
              <a:latin typeface="Arial"/>
            </a:endParaRPr>
          </a:p>
        </p:txBody>
      </p:sp>
      <p:sp>
        <p:nvSpPr>
          <p:cNvPr id="202" name="CustomShape 4"/>
          <p:cNvSpPr/>
          <p:nvPr/>
        </p:nvSpPr>
        <p:spPr>
          <a:xfrm>
            <a:off x="395640" y="1484640"/>
            <a:ext cx="7056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03" name="CustomShape 5"/>
          <p:cNvSpPr/>
          <p:nvPr/>
        </p:nvSpPr>
        <p:spPr>
          <a:xfrm>
            <a:off x="112680" y="3403800"/>
            <a:ext cx="8928720" cy="2284920"/>
          </a:xfrm>
          <a:prstGeom prst="rect">
            <a:avLst/>
          </a:prstGeom>
          <a:solidFill>
            <a:schemeClr val="bg2">
              <a:lumMod val="90000"/>
            </a:schemeClr>
          </a:solidFill>
          <a:ln>
            <a:round/>
          </a:ln>
        </p:spPr>
        <p:style>
          <a:lnRef idx="2">
            <a:schemeClr val="dk1"/>
          </a:lnRef>
          <a:fillRef idx="1">
            <a:schemeClr val="lt1"/>
          </a:fillRef>
          <a:effectRef idx="0">
            <a:schemeClr val="dk1"/>
          </a:effectRef>
          <a:fontRef idx="minor"/>
        </p:style>
        <p:txBody>
          <a:bodyPr lIns="90000" rIns="90000" tIns="45000" bIns="45000">
            <a:spAutoFit/>
          </a:bodyPr>
          <a:p>
            <a:pPr>
              <a:lnSpc>
                <a:spcPct val="100000"/>
              </a:lnSpc>
            </a:pPr>
            <a:r>
              <a:rPr b="1" lang="et-EE" sz="2400" spc="-21" strike="noStrike">
                <a:solidFill>
                  <a:srgbClr val="c00000"/>
                </a:solidFill>
                <a:latin typeface="Bookman Old Style"/>
              </a:rPr>
              <a:t>Mõne aja pärast praamilt kolinaga veeres kolm vankrit kaldale kahe mehe ja ühe naise </a:t>
            </a:r>
            <a:r>
              <a:rPr b="1" lang="et-EE" sz="2400" spc="-21" strike="noStrike">
                <a:solidFill>
                  <a:srgbClr val="0000ff"/>
                </a:solidFill>
                <a:latin typeface="Bookman Old Style"/>
              </a:rPr>
              <a:t>saatel</a:t>
            </a:r>
            <a:r>
              <a:rPr b="1" lang="et-EE" sz="2400" spc="-21" strike="noStrike">
                <a:solidFill>
                  <a:srgbClr val="c00000"/>
                </a:solidFill>
                <a:latin typeface="Bookman Old Style"/>
              </a:rPr>
              <a:t>.</a:t>
            </a:r>
            <a:endParaRPr b="0" lang="et-EE" sz="2400" spc="-1" strike="noStrike">
              <a:latin typeface="Arial"/>
            </a:endParaRPr>
          </a:p>
          <a:p>
            <a:pPr>
              <a:lnSpc>
                <a:spcPct val="100000"/>
              </a:lnSpc>
            </a:pPr>
            <a:r>
              <a:rPr b="1" lang="ru-RU" sz="2400" spc="-1" strike="noStrike">
                <a:solidFill>
                  <a:srgbClr val="000000"/>
                </a:solidFill>
                <a:latin typeface="Arial Narrow"/>
              </a:rPr>
              <a:t>–</a:t>
            </a:r>
            <a:r>
              <a:rPr b="1" lang="et-EE" sz="2400" spc="-1" strike="noStrike">
                <a:solidFill>
                  <a:srgbClr val="000000"/>
                </a:solidFill>
                <a:latin typeface="Arial Narrow"/>
              </a:rPr>
              <a:t> </a:t>
            </a:r>
            <a:r>
              <a:rPr b="1" lang="ru-RU" sz="2400" spc="-1" strike="noStrike">
                <a:solidFill>
                  <a:srgbClr val="000000"/>
                </a:solidFill>
                <a:latin typeface="Arial Narrow"/>
              </a:rPr>
              <a:t>Через некоторое время с парома с грохотом покатились три телеги на берег </a:t>
            </a:r>
            <a:r>
              <a:rPr b="1" lang="ru-RU" sz="2400" spc="-1" strike="noStrike">
                <a:solidFill>
                  <a:srgbClr val="0000ff"/>
                </a:solidFill>
                <a:latin typeface="Arial Narrow"/>
              </a:rPr>
              <a:t>в</a:t>
            </a:r>
            <a:r>
              <a:rPr b="1" lang="ru-RU" sz="2400" spc="-1" strike="noStrike">
                <a:solidFill>
                  <a:srgbClr val="000000"/>
                </a:solidFill>
                <a:latin typeface="Arial Narrow"/>
              </a:rPr>
              <a:t> </a:t>
            </a:r>
            <a:r>
              <a:rPr b="1" lang="ru-RU" sz="2400" spc="-1" strike="noStrike">
                <a:solidFill>
                  <a:srgbClr val="0000ff"/>
                </a:solidFill>
                <a:latin typeface="Arial Narrow"/>
              </a:rPr>
              <a:t>сопровождении</a:t>
            </a:r>
            <a:r>
              <a:rPr b="1" lang="ru-RU" sz="2400" spc="-1" strike="noStrike">
                <a:solidFill>
                  <a:srgbClr val="000000"/>
                </a:solidFill>
                <a:latin typeface="Arial Narrow"/>
              </a:rPr>
              <a:t> двух мужчин и одной женщины.</a:t>
            </a:r>
            <a:endParaRPr b="0" lang="et-EE" sz="2400" spc="-1" strike="noStrike">
              <a:latin typeface="Arial"/>
            </a:endParaRPr>
          </a:p>
          <a:p>
            <a:pPr>
              <a:lnSpc>
                <a:spcPct val="100000"/>
              </a:lnSpc>
            </a:pPr>
            <a:r>
              <a:rPr b="1" lang="et-EE" sz="2400" spc="-21" strike="noStrike">
                <a:solidFill>
                  <a:srgbClr val="c00000"/>
                </a:solidFill>
                <a:latin typeface="Bookman Old Style"/>
              </a:rPr>
              <a:t>Mehed astusid tulejatele vastu.</a:t>
            </a:r>
            <a:endParaRPr b="0" lang="et-EE" sz="2400" spc="-1" strike="noStrike">
              <a:latin typeface="Arial"/>
            </a:endParaRPr>
          </a:p>
          <a:p>
            <a:pPr>
              <a:lnSpc>
                <a:spcPct val="100000"/>
              </a:lnSpc>
            </a:pPr>
            <a:r>
              <a:rPr b="1" lang="ru-RU" sz="2400" spc="-1" strike="noStrike">
                <a:solidFill>
                  <a:srgbClr val="000000"/>
                </a:solidFill>
                <a:latin typeface="Arial Narrow"/>
              </a:rPr>
              <a:t>– </a:t>
            </a:r>
            <a:r>
              <a:rPr b="1" lang="ru-RU" sz="2400" spc="-1" strike="noStrike">
                <a:solidFill>
                  <a:srgbClr val="000000"/>
                </a:solidFill>
                <a:latin typeface="Arial Narrow"/>
              </a:rPr>
              <a:t>Мужчины выступили приехавшим навстречу.</a:t>
            </a:r>
            <a:endParaRPr b="0" lang="et-EE" sz="2400" spc="-1" strike="noStrike">
              <a:latin typeface="Arial"/>
            </a:endParaRPr>
          </a:p>
        </p:txBody>
      </p:sp>
      <p:sp>
        <p:nvSpPr>
          <p:cNvPr id="204" name="CustomShape 6"/>
          <p:cNvSpPr/>
          <p:nvPr/>
        </p:nvSpPr>
        <p:spPr>
          <a:xfrm>
            <a:off x="395640" y="2205000"/>
            <a:ext cx="7704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05" name="CustomShape 7"/>
          <p:cNvSpPr/>
          <p:nvPr/>
        </p:nvSpPr>
        <p:spPr>
          <a:xfrm>
            <a:off x="408600" y="2954880"/>
            <a:ext cx="769140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06" name="CustomShape 8"/>
          <p:cNvSpPr/>
          <p:nvPr/>
        </p:nvSpPr>
        <p:spPr>
          <a:xfrm>
            <a:off x="402120" y="4226040"/>
            <a:ext cx="848988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07" name="CustomShape 9"/>
          <p:cNvSpPr/>
          <p:nvPr/>
        </p:nvSpPr>
        <p:spPr>
          <a:xfrm>
            <a:off x="124920" y="4615560"/>
            <a:ext cx="739872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08" name="CustomShape 10"/>
          <p:cNvSpPr/>
          <p:nvPr/>
        </p:nvSpPr>
        <p:spPr>
          <a:xfrm>
            <a:off x="408600" y="5356080"/>
            <a:ext cx="567504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sp>
        <p:nvSpPr>
          <p:cNvPr id="209" name="CustomShape 11"/>
          <p:cNvSpPr/>
          <p:nvPr/>
        </p:nvSpPr>
        <p:spPr>
          <a:xfrm>
            <a:off x="395640" y="6226560"/>
            <a:ext cx="6984360" cy="307440"/>
          </a:xfrm>
          <a:prstGeom prst="rect">
            <a:avLst/>
          </a:prstGeom>
          <a:gradFill rotWithShape="0">
            <a:gsLst>
              <a:gs pos="0">
                <a:srgbClr val="dadada"/>
              </a:gs>
              <a:gs pos="100000">
                <a:srgbClr val="8b8b8b"/>
              </a:gs>
            </a:gsLst>
            <a:lin ang="5400000"/>
          </a:gradFill>
          <a:ln>
            <a:round/>
          </a:ln>
          <a:effectLst>
            <a:outerShdw blurRad="76200" dir="5400000" dist="50760" rotWithShape="0">
              <a:srgbClr val="4e3b30">
                <a:alpha val="60000"/>
              </a:srgbClr>
            </a:outerShdw>
          </a:effectLst>
        </p:spPr>
        <p:style>
          <a:lnRef idx="1">
            <a:schemeClr val="dk1"/>
          </a:lnRef>
          <a:fillRef idx="2">
            <a:schemeClr val="dk1"/>
          </a:fillRef>
          <a:effectRef idx="1">
            <a:schemeClr val="dk1"/>
          </a:effectRef>
          <a:fontRef idx="minor"/>
        </p:style>
      </p:sp>
      <p:pic>
        <p:nvPicPr>
          <p:cNvPr id="210" name="Рисунок 38" descr=""/>
          <p:cNvPicPr/>
          <p:nvPr/>
        </p:nvPicPr>
        <p:blipFill>
          <a:blip r:embed="rId1"/>
          <a:stretch/>
        </p:blipFill>
        <p:spPr>
          <a:xfrm>
            <a:off x="85320" y="992160"/>
            <a:ext cx="8998200" cy="5820840"/>
          </a:xfrm>
          <a:prstGeom prst="rect">
            <a:avLst/>
          </a:prstGeom>
          <a:ln>
            <a:noFill/>
          </a:ln>
        </p:spPr>
      </p:pic>
    </p:spTree>
  </p:cSld>
  <mc:AlternateContent>
    <mc:Choice Requires="p14">
      <p:transition spd="slow" p14:dur="2000"/>
    </mc:Choice>
    <mc:Fallback>
      <p:transition spd="slow"/>
    </mc:Fallback>
  </mc:AlternateContent>
  <p:timing>
    <p:tnLst>
      <p:par>
        <p:cTn id="497" dur="indefinite" restart="never" nodeType="tmRoot">
          <p:childTnLst>
            <p:seq>
              <p:cTn id="498" dur="indefinite" nodeType="mainSeq">
                <p:childTnLst>
                  <p:par>
                    <p:cTn id="499" fill="hold">
                      <p:stCondLst>
                        <p:cond delay="indefinite"/>
                      </p:stCondLst>
                      <p:childTnLst>
                        <p:par>
                          <p:cTn id="500" fill="hold">
                            <p:stCondLst>
                              <p:cond delay="0"/>
                            </p:stCondLst>
                            <p:childTnLst>
                              <p:par>
                                <p:cTn id="501" nodeType="clickEffect" fill="hold" presetClass="entr" presetID="22" presetSubtype="4">
                                  <p:stCondLst>
                                    <p:cond delay="0"/>
                                  </p:stCondLst>
                                  <p:childTnLst>
                                    <p:set>
                                      <p:cBhvr>
                                        <p:cTn id="502" dur="1" fill="hold">
                                          <p:stCondLst>
                                            <p:cond delay="0"/>
                                          </p:stCondLst>
                                        </p:cTn>
                                        <p:tgtEl>
                                          <p:spTgt spid="210"/>
                                        </p:tgtEl>
                                        <p:attrNameLst>
                                          <p:attrName>style.visibility</p:attrName>
                                        </p:attrNameLst>
                                      </p:cBhvr>
                                      <p:to>
                                        <p:strVal val="visible"/>
                                      </p:to>
                                    </p:set>
                                    <p:animEffect filter="wipe(down)" transition="in">
                                      <p:cBhvr additive="repl">
                                        <p:cTn id="503" dur="500"/>
                                        <p:tgtEl>
                                          <p:spTgt spid="210"/>
                                        </p:tgtEl>
                                      </p:cBhvr>
                                    </p:animEffect>
                                  </p:childTnLst>
                                </p:cTn>
                              </p:par>
                            </p:childTnLst>
                          </p:cTn>
                        </p:par>
                      </p:childTnLst>
                    </p:cTn>
                  </p:par>
                  <p:par>
                    <p:cTn id="504" fill="hold">
                      <p:stCondLst>
                        <p:cond delay="indefinite"/>
                      </p:stCondLst>
                      <p:childTnLst>
                        <p:par>
                          <p:cTn id="505" fill="hold">
                            <p:stCondLst>
                              <p:cond delay="0"/>
                            </p:stCondLst>
                            <p:childTnLst>
                              <p:par>
                                <p:cTn id="506" nodeType="clickEffect" fill="hold" presetClass="exit" presetID="1">
                                  <p:stCondLst>
                                    <p:cond delay="0"/>
                                  </p:stCondLst>
                                  <p:childTnLst>
                                    <p:set>
                                      <p:cBhvr>
                                        <p:cTn id="507" dur="1" fill="hold">
                                          <p:stCondLst>
                                            <p:cond delay="0"/>
                                          </p:stCondLst>
                                        </p:cTn>
                                        <p:tgtEl>
                                          <p:spTgt spid="210"/>
                                        </p:tgtEl>
                                        <p:attrNameLst>
                                          <p:attrName>style.visibility</p:attrName>
                                        </p:attrNameLst>
                                      </p:cBhvr>
                                      <p:to>
                                        <p:strVal val="hidden"/>
                                      </p:to>
                                    </p:set>
                                  </p:childTnLst>
                                </p:cTn>
                              </p:par>
                            </p:childTnLst>
                          </p:cTn>
                        </p:par>
                      </p:childTnLst>
                    </p:cTn>
                  </p:par>
                  <p:par>
                    <p:cTn id="508" fill="hold">
                      <p:stCondLst>
                        <p:cond delay="indefinite"/>
                      </p:stCondLst>
                      <p:childTnLst>
                        <p:par>
                          <p:cTn id="509" fill="hold">
                            <p:stCondLst>
                              <p:cond delay="0"/>
                            </p:stCondLst>
                            <p:childTnLst>
                              <p:par>
                                <p:cTn id="510" nodeType="clickEffect" fill="hold" presetClass="entr" presetID="22" presetSubtype="4">
                                  <p:stCondLst>
                                    <p:cond delay="0"/>
                                  </p:stCondLst>
                                  <p:childTnLst>
                                    <p:set>
                                      <p:cBhvr>
                                        <p:cTn id="511" dur="1" fill="hold">
                                          <p:stCondLst>
                                            <p:cond delay="0"/>
                                          </p:stCondLst>
                                        </p:cTn>
                                        <p:tgtEl>
                                          <p:spTgt spid="199"/>
                                        </p:tgtEl>
                                        <p:attrNameLst>
                                          <p:attrName>style.visibility</p:attrName>
                                        </p:attrNameLst>
                                      </p:cBhvr>
                                      <p:to>
                                        <p:strVal val="visible"/>
                                      </p:to>
                                    </p:set>
                                    <p:animEffect filter="wipe(down)" transition="in">
                                      <p:cBhvr additive="repl">
                                        <p:cTn id="512" dur="500"/>
                                        <p:tgtEl>
                                          <p:spTgt spid="199"/>
                                        </p:tgtEl>
                                      </p:cBhvr>
                                    </p:animEffect>
                                  </p:childTnLst>
                                </p:cTn>
                              </p:par>
                              <p:par>
                                <p:cTn id="513" nodeType="withEffect" fill="hold" presetClass="entr" presetID="22" presetSubtype="4">
                                  <p:stCondLst>
                                    <p:cond delay="0"/>
                                  </p:stCondLst>
                                  <p:childTnLst>
                                    <p:set>
                                      <p:cBhvr>
                                        <p:cTn id="514" dur="1" fill="hold">
                                          <p:stCondLst>
                                            <p:cond delay="0"/>
                                          </p:stCondLst>
                                        </p:cTn>
                                        <p:tgtEl>
                                          <p:spTgt spid="202"/>
                                        </p:tgtEl>
                                        <p:attrNameLst>
                                          <p:attrName>style.visibility</p:attrName>
                                        </p:attrNameLst>
                                      </p:cBhvr>
                                      <p:to>
                                        <p:strVal val="visible"/>
                                      </p:to>
                                    </p:set>
                                    <p:animEffect filter="wipe(down)" transition="in">
                                      <p:cBhvr additive="repl">
                                        <p:cTn id="515" dur="500"/>
                                        <p:tgtEl>
                                          <p:spTgt spid="202"/>
                                        </p:tgtEl>
                                      </p:cBhvr>
                                    </p:animEffect>
                                  </p:childTnLst>
                                </p:cTn>
                              </p:par>
                              <p:par>
                                <p:cTn id="516" nodeType="withEffect" fill="hold" presetClass="entr" presetID="22" presetSubtype="4">
                                  <p:stCondLst>
                                    <p:cond delay="0"/>
                                  </p:stCondLst>
                                  <p:childTnLst>
                                    <p:set>
                                      <p:cBhvr>
                                        <p:cTn id="517" dur="1" fill="hold">
                                          <p:stCondLst>
                                            <p:cond delay="0"/>
                                          </p:stCondLst>
                                        </p:cTn>
                                        <p:tgtEl>
                                          <p:spTgt spid="204"/>
                                        </p:tgtEl>
                                        <p:attrNameLst>
                                          <p:attrName>style.visibility</p:attrName>
                                        </p:attrNameLst>
                                      </p:cBhvr>
                                      <p:to>
                                        <p:strVal val="visible"/>
                                      </p:to>
                                    </p:set>
                                    <p:animEffect filter="wipe(down)" transition="in">
                                      <p:cBhvr additive="repl">
                                        <p:cTn id="518" dur="500"/>
                                        <p:tgtEl>
                                          <p:spTgt spid="204"/>
                                        </p:tgtEl>
                                      </p:cBhvr>
                                    </p:animEffect>
                                  </p:childTnLst>
                                </p:cTn>
                              </p:par>
                              <p:par>
                                <p:cTn id="519" nodeType="withEffect" fill="hold" presetClass="entr" presetID="22" presetSubtype="4">
                                  <p:stCondLst>
                                    <p:cond delay="0"/>
                                  </p:stCondLst>
                                  <p:childTnLst>
                                    <p:set>
                                      <p:cBhvr>
                                        <p:cTn id="520" dur="1" fill="hold">
                                          <p:stCondLst>
                                            <p:cond delay="0"/>
                                          </p:stCondLst>
                                        </p:cTn>
                                        <p:tgtEl>
                                          <p:spTgt spid="205"/>
                                        </p:tgtEl>
                                        <p:attrNameLst>
                                          <p:attrName>style.visibility</p:attrName>
                                        </p:attrNameLst>
                                      </p:cBhvr>
                                      <p:to>
                                        <p:strVal val="visible"/>
                                      </p:to>
                                    </p:set>
                                    <p:animEffect filter="wipe(down)" transition="in">
                                      <p:cBhvr additive="repl">
                                        <p:cTn id="521" dur="500"/>
                                        <p:tgtEl>
                                          <p:spTgt spid="205"/>
                                        </p:tgtEl>
                                      </p:cBhvr>
                                    </p:animEffect>
                                  </p:childTnLst>
                                </p:cTn>
                              </p:par>
                            </p:childTnLst>
                          </p:cTn>
                        </p:par>
                      </p:childTnLst>
                    </p:cTn>
                  </p:par>
                  <p:par>
                    <p:cTn id="522" fill="hold">
                      <p:stCondLst>
                        <p:cond delay="indefinite"/>
                      </p:stCondLst>
                      <p:childTnLst>
                        <p:par>
                          <p:cTn id="523" fill="hold">
                            <p:stCondLst>
                              <p:cond delay="0"/>
                            </p:stCondLst>
                            <p:childTnLst>
                              <p:par>
                                <p:cTn id="524" nodeType="clickEffect" fill="hold" presetClass="exit" presetID="1">
                                  <p:stCondLst>
                                    <p:cond delay="0"/>
                                  </p:stCondLst>
                                  <p:childTnLst>
                                    <p:set>
                                      <p:cBhvr>
                                        <p:cTn id="525" dur="1" fill="hold">
                                          <p:stCondLst>
                                            <p:cond delay="0"/>
                                          </p:stCondLst>
                                        </p:cTn>
                                        <p:tgtEl>
                                          <p:spTgt spid="202"/>
                                        </p:tgtEl>
                                        <p:attrNameLst>
                                          <p:attrName>style.visibility</p:attrName>
                                        </p:attrNameLst>
                                      </p:cBhvr>
                                      <p:to>
                                        <p:strVal val="hidden"/>
                                      </p:to>
                                    </p:set>
                                  </p:childTnLst>
                                </p:cTn>
                              </p:par>
                            </p:childTnLst>
                          </p:cTn>
                        </p:par>
                      </p:childTnLst>
                    </p:cTn>
                  </p:par>
                  <p:par>
                    <p:cTn id="526" fill="hold">
                      <p:stCondLst>
                        <p:cond delay="indefinite"/>
                      </p:stCondLst>
                      <p:childTnLst>
                        <p:par>
                          <p:cTn id="527" fill="hold">
                            <p:stCondLst>
                              <p:cond delay="0"/>
                            </p:stCondLst>
                            <p:childTnLst>
                              <p:par>
                                <p:cTn id="528" nodeType="clickEffect" fill="hold" presetClass="exit" presetID="1">
                                  <p:stCondLst>
                                    <p:cond delay="0"/>
                                  </p:stCondLst>
                                  <p:childTnLst>
                                    <p:set>
                                      <p:cBhvr>
                                        <p:cTn id="529" dur="1" fill="hold">
                                          <p:stCondLst>
                                            <p:cond delay="0"/>
                                          </p:stCondLst>
                                        </p:cTn>
                                        <p:tgtEl>
                                          <p:spTgt spid="204"/>
                                        </p:tgtEl>
                                        <p:attrNameLst>
                                          <p:attrName>style.visibility</p:attrName>
                                        </p:attrNameLst>
                                      </p:cBhvr>
                                      <p:to>
                                        <p:strVal val="hidden"/>
                                      </p:to>
                                    </p:set>
                                  </p:childTnLst>
                                </p:cTn>
                              </p:par>
                            </p:childTnLst>
                          </p:cTn>
                        </p:par>
                      </p:childTnLst>
                    </p:cTn>
                  </p:par>
                  <p:par>
                    <p:cTn id="530" fill="hold">
                      <p:stCondLst>
                        <p:cond delay="indefinite"/>
                      </p:stCondLst>
                      <p:childTnLst>
                        <p:par>
                          <p:cTn id="531" fill="hold">
                            <p:stCondLst>
                              <p:cond delay="0"/>
                            </p:stCondLst>
                            <p:childTnLst>
                              <p:par>
                                <p:cTn id="532" nodeType="clickEffect" fill="hold" presetClass="exit" presetID="1">
                                  <p:stCondLst>
                                    <p:cond delay="0"/>
                                  </p:stCondLst>
                                  <p:childTnLst>
                                    <p:set>
                                      <p:cBhvr>
                                        <p:cTn id="533" dur="1" fill="hold">
                                          <p:stCondLst>
                                            <p:cond delay="0"/>
                                          </p:stCondLst>
                                        </p:cTn>
                                        <p:tgtEl>
                                          <p:spTgt spid="205"/>
                                        </p:tgtEl>
                                        <p:attrNameLst>
                                          <p:attrName>style.visibility</p:attrName>
                                        </p:attrNameLst>
                                      </p:cBhvr>
                                      <p:to>
                                        <p:strVal val="hidden"/>
                                      </p:to>
                                    </p:set>
                                  </p:childTnLst>
                                </p:cTn>
                              </p:par>
                            </p:childTnLst>
                          </p:cTn>
                        </p:par>
                      </p:childTnLst>
                    </p:cTn>
                  </p:par>
                  <p:par>
                    <p:cTn id="534" fill="hold">
                      <p:stCondLst>
                        <p:cond delay="indefinite"/>
                      </p:stCondLst>
                      <p:childTnLst>
                        <p:par>
                          <p:cTn id="535" fill="hold">
                            <p:stCondLst>
                              <p:cond delay="0"/>
                            </p:stCondLst>
                            <p:childTnLst>
                              <p:par>
                                <p:cTn id="536" nodeType="clickEffect" fill="hold" presetClass="entr" presetID="22" presetSubtype="4">
                                  <p:stCondLst>
                                    <p:cond delay="0"/>
                                  </p:stCondLst>
                                  <p:childTnLst>
                                    <p:set>
                                      <p:cBhvr>
                                        <p:cTn id="537" dur="1" fill="hold">
                                          <p:stCondLst>
                                            <p:cond delay="0"/>
                                          </p:stCondLst>
                                        </p:cTn>
                                        <p:tgtEl>
                                          <p:spTgt spid="203"/>
                                        </p:tgtEl>
                                        <p:attrNameLst>
                                          <p:attrName>style.visibility</p:attrName>
                                        </p:attrNameLst>
                                      </p:cBhvr>
                                      <p:to>
                                        <p:strVal val="visible"/>
                                      </p:to>
                                    </p:set>
                                    <p:animEffect filter="wipe(down)" transition="in">
                                      <p:cBhvr additive="repl">
                                        <p:cTn id="538" dur="500"/>
                                        <p:tgtEl>
                                          <p:spTgt spid="203"/>
                                        </p:tgtEl>
                                      </p:cBhvr>
                                    </p:animEffect>
                                  </p:childTnLst>
                                </p:cTn>
                              </p:par>
                              <p:par>
                                <p:cTn id="539" nodeType="withEffect" fill="hold" presetClass="entr" presetID="22" presetSubtype="4">
                                  <p:stCondLst>
                                    <p:cond delay="0"/>
                                  </p:stCondLst>
                                  <p:childTnLst>
                                    <p:set>
                                      <p:cBhvr>
                                        <p:cTn id="540" dur="1" fill="hold">
                                          <p:stCondLst>
                                            <p:cond delay="0"/>
                                          </p:stCondLst>
                                        </p:cTn>
                                        <p:tgtEl>
                                          <p:spTgt spid="206"/>
                                        </p:tgtEl>
                                        <p:attrNameLst>
                                          <p:attrName>style.visibility</p:attrName>
                                        </p:attrNameLst>
                                      </p:cBhvr>
                                      <p:to>
                                        <p:strVal val="visible"/>
                                      </p:to>
                                    </p:set>
                                    <p:animEffect filter="wipe(down)" transition="in">
                                      <p:cBhvr additive="repl">
                                        <p:cTn id="541" dur="500"/>
                                        <p:tgtEl>
                                          <p:spTgt spid="206"/>
                                        </p:tgtEl>
                                      </p:cBhvr>
                                    </p:animEffect>
                                  </p:childTnLst>
                                </p:cTn>
                              </p:par>
                              <p:par>
                                <p:cTn id="542" nodeType="withEffect" fill="hold" presetClass="entr" presetID="22" presetSubtype="4">
                                  <p:stCondLst>
                                    <p:cond delay="0"/>
                                  </p:stCondLst>
                                  <p:childTnLst>
                                    <p:set>
                                      <p:cBhvr>
                                        <p:cTn id="543" dur="1" fill="hold">
                                          <p:stCondLst>
                                            <p:cond delay="0"/>
                                          </p:stCondLst>
                                        </p:cTn>
                                        <p:tgtEl>
                                          <p:spTgt spid="207"/>
                                        </p:tgtEl>
                                        <p:attrNameLst>
                                          <p:attrName>style.visibility</p:attrName>
                                        </p:attrNameLst>
                                      </p:cBhvr>
                                      <p:to>
                                        <p:strVal val="visible"/>
                                      </p:to>
                                    </p:set>
                                    <p:animEffect filter="wipe(down)" transition="in">
                                      <p:cBhvr additive="repl">
                                        <p:cTn id="544" dur="500"/>
                                        <p:tgtEl>
                                          <p:spTgt spid="207"/>
                                        </p:tgtEl>
                                      </p:cBhvr>
                                    </p:animEffect>
                                  </p:childTnLst>
                                </p:cTn>
                              </p:par>
                              <p:par>
                                <p:cTn id="545" nodeType="withEffect" fill="hold" presetClass="entr" presetID="22" presetSubtype="4">
                                  <p:stCondLst>
                                    <p:cond delay="0"/>
                                  </p:stCondLst>
                                  <p:childTnLst>
                                    <p:set>
                                      <p:cBhvr>
                                        <p:cTn id="546" dur="1" fill="hold">
                                          <p:stCondLst>
                                            <p:cond delay="0"/>
                                          </p:stCondLst>
                                        </p:cTn>
                                        <p:tgtEl>
                                          <p:spTgt spid="208"/>
                                        </p:tgtEl>
                                        <p:attrNameLst>
                                          <p:attrName>style.visibility</p:attrName>
                                        </p:attrNameLst>
                                      </p:cBhvr>
                                      <p:to>
                                        <p:strVal val="visible"/>
                                      </p:to>
                                    </p:set>
                                    <p:animEffect filter="wipe(down)" transition="in">
                                      <p:cBhvr additive="repl">
                                        <p:cTn id="547" dur="500"/>
                                        <p:tgtEl>
                                          <p:spTgt spid="208"/>
                                        </p:tgtEl>
                                      </p:cBhvr>
                                    </p:animEffect>
                                  </p:childTnLst>
                                </p:cTn>
                              </p:par>
                            </p:childTnLst>
                          </p:cTn>
                        </p:par>
                      </p:childTnLst>
                    </p:cTn>
                  </p:par>
                  <p:par>
                    <p:cTn id="548" fill="hold">
                      <p:stCondLst>
                        <p:cond delay="indefinite"/>
                      </p:stCondLst>
                      <p:childTnLst>
                        <p:par>
                          <p:cTn id="549" fill="hold">
                            <p:stCondLst>
                              <p:cond delay="0"/>
                            </p:stCondLst>
                            <p:childTnLst>
                              <p:par>
                                <p:cTn id="550" nodeType="clickEffect" fill="hold" presetClass="exit" presetID="1">
                                  <p:stCondLst>
                                    <p:cond delay="0"/>
                                  </p:stCondLst>
                                  <p:childTnLst>
                                    <p:set>
                                      <p:cBhvr>
                                        <p:cTn id="551" dur="1" fill="hold">
                                          <p:stCondLst>
                                            <p:cond delay="0"/>
                                          </p:stCondLst>
                                        </p:cTn>
                                        <p:tgtEl>
                                          <p:spTgt spid="206"/>
                                        </p:tgtEl>
                                        <p:attrNameLst>
                                          <p:attrName>style.visibility</p:attrName>
                                        </p:attrNameLst>
                                      </p:cBhvr>
                                      <p:to>
                                        <p:strVal val="hidden"/>
                                      </p:to>
                                    </p:set>
                                  </p:childTnLst>
                                </p:cTn>
                              </p:par>
                              <p:par>
                                <p:cTn id="552" nodeType="withEffect" fill="hold" presetClass="exit" presetID="1">
                                  <p:stCondLst>
                                    <p:cond delay="0"/>
                                  </p:stCondLst>
                                  <p:childTnLst>
                                    <p:set>
                                      <p:cBhvr>
                                        <p:cTn id="553" dur="1" fill="hold">
                                          <p:stCondLst>
                                            <p:cond delay="0"/>
                                          </p:stCondLst>
                                        </p:cTn>
                                        <p:tgtEl>
                                          <p:spTgt spid="207"/>
                                        </p:tgtEl>
                                        <p:attrNameLst>
                                          <p:attrName>style.visibility</p:attrName>
                                        </p:attrNameLst>
                                      </p:cBhvr>
                                      <p:to>
                                        <p:strVal val="hidden"/>
                                      </p:to>
                                    </p:set>
                                  </p:childTnLst>
                                </p:cTn>
                              </p:par>
                            </p:childTnLst>
                          </p:cTn>
                        </p:par>
                      </p:childTnLst>
                    </p:cTn>
                  </p:par>
                  <p:par>
                    <p:cTn id="554" fill="hold">
                      <p:stCondLst>
                        <p:cond delay="indefinite"/>
                      </p:stCondLst>
                      <p:childTnLst>
                        <p:par>
                          <p:cTn id="555" fill="hold">
                            <p:stCondLst>
                              <p:cond delay="0"/>
                            </p:stCondLst>
                            <p:childTnLst>
                              <p:par>
                                <p:cTn id="556" nodeType="clickEffect" fill="hold" presetClass="exit" presetID="1">
                                  <p:stCondLst>
                                    <p:cond delay="0"/>
                                  </p:stCondLst>
                                  <p:childTnLst>
                                    <p:set>
                                      <p:cBhvr>
                                        <p:cTn id="557" dur="1" fill="hold">
                                          <p:stCondLst>
                                            <p:cond delay="0"/>
                                          </p:stCondLst>
                                        </p:cTn>
                                        <p:tgtEl>
                                          <p:spTgt spid="208"/>
                                        </p:tgtEl>
                                        <p:attrNameLst>
                                          <p:attrName>style.visibility</p:attrName>
                                        </p:attrNameLst>
                                      </p:cBhvr>
                                      <p:to>
                                        <p:strVal val="hidden"/>
                                      </p:to>
                                    </p:set>
                                  </p:childTnLst>
                                </p:cTn>
                              </p:par>
                            </p:childTnLst>
                          </p:cTn>
                        </p:par>
                      </p:childTnLst>
                    </p:cTn>
                  </p:par>
                  <p:par>
                    <p:cTn id="558" fill="hold">
                      <p:stCondLst>
                        <p:cond delay="indefinite"/>
                      </p:stCondLst>
                      <p:childTnLst>
                        <p:par>
                          <p:cTn id="559" fill="hold">
                            <p:stCondLst>
                              <p:cond delay="0"/>
                            </p:stCondLst>
                            <p:childTnLst>
                              <p:par>
                                <p:cTn id="560" nodeType="clickEffect" fill="hold" presetClass="entr" presetID="22" presetSubtype="4">
                                  <p:stCondLst>
                                    <p:cond delay="0"/>
                                  </p:stCondLst>
                                  <p:childTnLst>
                                    <p:set>
                                      <p:cBhvr>
                                        <p:cTn id="561" dur="1" fill="hold">
                                          <p:stCondLst>
                                            <p:cond delay="0"/>
                                          </p:stCondLst>
                                        </p:cTn>
                                        <p:tgtEl>
                                          <p:spTgt spid="200"/>
                                        </p:tgtEl>
                                        <p:attrNameLst>
                                          <p:attrName>style.visibility</p:attrName>
                                        </p:attrNameLst>
                                      </p:cBhvr>
                                      <p:to>
                                        <p:strVal val="visible"/>
                                      </p:to>
                                    </p:set>
                                    <p:animEffect filter="wipe(down)" transition="in">
                                      <p:cBhvr additive="repl">
                                        <p:cTn id="562" dur="500"/>
                                        <p:tgtEl>
                                          <p:spTgt spid="200"/>
                                        </p:tgtEl>
                                      </p:cBhvr>
                                    </p:animEffect>
                                  </p:childTnLst>
                                </p:cTn>
                              </p:par>
                              <p:par>
                                <p:cTn id="563" nodeType="withEffect" fill="hold" presetClass="entr" presetID="22" presetSubtype="4">
                                  <p:stCondLst>
                                    <p:cond delay="0"/>
                                  </p:stCondLst>
                                  <p:childTnLst>
                                    <p:set>
                                      <p:cBhvr>
                                        <p:cTn id="564" dur="1" fill="hold">
                                          <p:stCondLst>
                                            <p:cond delay="0"/>
                                          </p:stCondLst>
                                        </p:cTn>
                                        <p:tgtEl>
                                          <p:spTgt spid="209"/>
                                        </p:tgtEl>
                                        <p:attrNameLst>
                                          <p:attrName>style.visibility</p:attrName>
                                        </p:attrNameLst>
                                      </p:cBhvr>
                                      <p:to>
                                        <p:strVal val="visible"/>
                                      </p:to>
                                    </p:set>
                                    <p:animEffect filter="wipe(down)" transition="in">
                                      <p:cBhvr additive="repl">
                                        <p:cTn id="565" dur="500"/>
                                        <p:tgtEl>
                                          <p:spTgt spid="209"/>
                                        </p:tgtEl>
                                      </p:cBhvr>
                                    </p:animEffect>
                                  </p:childTnLst>
                                </p:cTn>
                              </p:par>
                            </p:childTnLst>
                          </p:cTn>
                        </p:par>
                      </p:childTnLst>
                    </p:cTn>
                  </p:par>
                  <p:par>
                    <p:cTn id="566" fill="hold">
                      <p:stCondLst>
                        <p:cond delay="indefinite"/>
                      </p:stCondLst>
                      <p:childTnLst>
                        <p:par>
                          <p:cTn id="567" fill="hold">
                            <p:stCondLst>
                              <p:cond delay="0"/>
                            </p:stCondLst>
                            <p:childTnLst>
                              <p:par>
                                <p:cTn id="568" nodeType="clickEffect" fill="hold" presetClass="exit" presetID="1">
                                  <p:stCondLst>
                                    <p:cond delay="0"/>
                                  </p:stCondLst>
                                  <p:childTnLst>
                                    <p:set>
                                      <p:cBhvr>
                                        <p:cTn id="569" dur="1" fill="hold">
                                          <p:stCondLst>
                                            <p:cond delay="0"/>
                                          </p:stCondLst>
                                        </p:cTn>
                                        <p:tgtEl>
                                          <p:spTgt spid="2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Trek</Template>
  <TotalTime>19132</TotalTime>
  <Application>LibreOffice/6.4.0.3$Windows_x86 LibreOffice_project/b0a288ab3d2d4774cb44b62f04d5d28733ac6df8</Application>
  <Words>3449</Words>
  <Paragraphs>227</Paragraphs>
  <Company>Гауфская СОШ</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2015-12-25T15:36:03Z</dcterms:created>
  <dc:creator>Тугеус</dc:creator>
  <dc:description/>
  <dc:language>en-US</dc:language>
  <cp:lastModifiedBy>Владимир</cp:lastModifiedBy>
  <dcterms:modified xsi:type="dcterms:W3CDTF">2024-01-07T17:15:18Z</dcterms:modified>
  <cp:revision>1458</cp:revision>
  <dc:subject/>
  <dc:title>Слайд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Гауфская СОШ</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4</vt:i4>
  </property>
  <property fmtid="{D5CDD505-2E9C-101B-9397-08002B2CF9AE}" pid="8" name="Notes">
    <vt:i4>23</vt:i4>
  </property>
  <property fmtid="{D5CDD505-2E9C-101B-9397-08002B2CF9AE}" pid="9" name="PresentationFormat">
    <vt:lpwstr>Экран (4:3)</vt:lpwstr>
  </property>
  <property fmtid="{D5CDD505-2E9C-101B-9397-08002B2CF9AE}" pid="10" name="ScaleCrop">
    <vt:bool>0</vt:bool>
  </property>
  <property fmtid="{D5CDD505-2E9C-101B-9397-08002B2CF9AE}" pid="11" name="ShareDoc">
    <vt:bool>0</vt:bool>
  </property>
  <property fmtid="{D5CDD505-2E9C-101B-9397-08002B2CF9AE}" pid="12" name="Slides">
    <vt:i4>24</vt:i4>
  </property>
</Properties>
</file>